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DC38E-423D-4036-A713-C8F099827A3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0ECB9A4-9AC7-4151-9114-FE1B203AED5F}">
      <dgm:prSet phldrT="[Tekst]"/>
      <dgm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Ministarstvo unutarnjih poslova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DE12BA-FD2B-48D0-9D64-DC63E2EA8E3B}" type="parTrans" cxnId="{2F7E9D49-6B87-40B8-8BA2-6B3EFC261DD1}">
      <dgm:prSet/>
      <dgm:spPr/>
      <dgm:t>
        <a:bodyPr/>
        <a:lstStyle/>
        <a:p>
          <a:endParaRPr lang="hr-HR"/>
        </a:p>
      </dgm:t>
    </dgm:pt>
    <dgm:pt modelId="{3FA0114C-EB21-4E32-9118-996006EAEA42}" type="sibTrans" cxnId="{2F7E9D49-6B87-40B8-8BA2-6B3EFC261DD1}">
      <dgm:prSet/>
      <dgm:spPr/>
      <dgm:t>
        <a:bodyPr/>
        <a:lstStyle/>
        <a:p>
          <a:endParaRPr lang="hr-HR"/>
        </a:p>
      </dgm:t>
    </dgm:pt>
    <dgm:pt modelId="{63DD5534-F256-4E2F-9CB2-6081BDF1CE38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Uprava za europske poslove, međunarodne odnose i fondove Europske unije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7E0BFA-877C-42F6-8D26-B482B0509E38}" type="parTrans" cxnId="{92BFF788-C82E-4F49-AD7C-3587732DE8AB}">
      <dgm:prSet/>
      <dgm:spPr/>
      <dgm:t>
        <a:bodyPr/>
        <a:lstStyle/>
        <a:p>
          <a:endParaRPr lang="hr-HR"/>
        </a:p>
      </dgm:t>
    </dgm:pt>
    <dgm:pt modelId="{6BBF9941-B206-4F83-8098-8FB4AB5C5038}" type="sibTrans" cxnId="{92BFF788-C82E-4F49-AD7C-3587732DE8AB}">
      <dgm:prSet/>
      <dgm:spPr/>
      <dgm:t>
        <a:bodyPr/>
        <a:lstStyle/>
        <a:p>
          <a:endParaRPr lang="hr-HR"/>
        </a:p>
      </dgm:t>
    </dgm:pt>
    <dgm:pt modelId="{BABDC12B-D248-498C-9420-239512F6760A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Upravljačko tijelo za Programe za Fond za azil, migracije i integraciju, Fond za unutarnju sigurnost i Fond za integrirano upravljanje granicama - Instrument za financijsku potporu u području upravljanja granicama i vizne politike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A71B6-605E-4B08-94F6-FC331A9A85F5}" type="parTrans" cxnId="{4AC77E0C-BDDE-4007-AFE2-4CBFD27367FD}">
      <dgm:prSet/>
      <dgm:spPr/>
      <dgm:t>
        <a:bodyPr/>
        <a:lstStyle/>
        <a:p>
          <a:endParaRPr lang="hr-HR"/>
        </a:p>
      </dgm:t>
    </dgm:pt>
    <dgm:pt modelId="{B750581B-0E5E-41BB-9A37-5EA57DB6EB2C}" type="sibTrans" cxnId="{4AC77E0C-BDDE-4007-AFE2-4CBFD27367FD}">
      <dgm:prSet/>
      <dgm:spPr/>
      <dgm:t>
        <a:bodyPr/>
        <a:lstStyle/>
        <a:p>
          <a:endParaRPr lang="hr-HR"/>
        </a:p>
      </dgm:t>
    </dgm:pt>
    <dgm:pt modelId="{1B077E2E-9781-41CF-BF82-98B98A14ADEA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Poslove Upravljačkog tijela unutar Uprave za europske poslove, međunarodne odnose i fondove Europske unije izvršava Sektor za fondove Europske unije i europsko zakonodavstvo, odnosno Služba za fondove Europske unije.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5B77DE-BCC2-4AFD-8C45-F7AAAAA4796F}" type="parTrans" cxnId="{D33746C6-8999-4579-9365-AEE07DA26906}">
      <dgm:prSet/>
      <dgm:spPr/>
      <dgm:t>
        <a:bodyPr/>
        <a:lstStyle/>
        <a:p>
          <a:endParaRPr lang="hr-HR"/>
        </a:p>
      </dgm:t>
    </dgm:pt>
    <dgm:pt modelId="{31AC45FB-8D3C-420B-92B0-E2A1DD10528D}" type="sibTrans" cxnId="{D33746C6-8999-4579-9365-AEE07DA26906}">
      <dgm:prSet/>
      <dgm:spPr/>
      <dgm:t>
        <a:bodyPr/>
        <a:lstStyle/>
        <a:p>
          <a:endParaRPr lang="hr-HR"/>
        </a:p>
      </dgm:t>
    </dgm:pt>
    <dgm:pt modelId="{213934C1-98C9-4965-96C7-238A7A6040A0}" type="pres">
      <dgm:prSet presAssocID="{DCADC38E-423D-4036-A713-C8F099827A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AFC2EE-6F35-46B1-BB58-AB0A7269A356}" type="pres">
      <dgm:prSet presAssocID="{20ECB9A4-9AC7-4151-9114-FE1B203AED5F}" presName="vertOne" presStyleCnt="0"/>
      <dgm:spPr/>
    </dgm:pt>
    <dgm:pt modelId="{AF35DB4A-4034-4979-B7DD-23C068A2E092}" type="pres">
      <dgm:prSet presAssocID="{20ECB9A4-9AC7-4151-9114-FE1B203AED5F}" presName="txOne" presStyleLbl="node0" presStyleIdx="0" presStyleCnt="1" custScaleY="40455">
        <dgm:presLayoutVars>
          <dgm:chPref val="3"/>
        </dgm:presLayoutVars>
      </dgm:prSet>
      <dgm:spPr/>
    </dgm:pt>
    <dgm:pt modelId="{1C8C9A81-DF7F-4872-BCA9-A8E70106B81D}" type="pres">
      <dgm:prSet presAssocID="{20ECB9A4-9AC7-4151-9114-FE1B203AED5F}" presName="parTransOne" presStyleCnt="0"/>
      <dgm:spPr/>
    </dgm:pt>
    <dgm:pt modelId="{06CB8E78-008A-4059-AB77-98D18DDB68E1}" type="pres">
      <dgm:prSet presAssocID="{20ECB9A4-9AC7-4151-9114-FE1B203AED5F}" presName="horzOne" presStyleCnt="0"/>
      <dgm:spPr/>
    </dgm:pt>
    <dgm:pt modelId="{F83E5104-0E2B-484D-AF64-918C1A9E3885}" type="pres">
      <dgm:prSet presAssocID="{63DD5534-F256-4E2F-9CB2-6081BDF1CE38}" presName="vertTwo" presStyleCnt="0"/>
      <dgm:spPr/>
    </dgm:pt>
    <dgm:pt modelId="{DE9B40AE-A5FE-471C-A244-AEF714043EC3}" type="pres">
      <dgm:prSet presAssocID="{63DD5534-F256-4E2F-9CB2-6081BDF1CE38}" presName="txTwo" presStyleLbl="node2" presStyleIdx="0" presStyleCnt="1" custScaleX="97718" custScaleY="4935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929F4D8-F777-41A6-84A1-CDE502DD7465}" type="pres">
      <dgm:prSet presAssocID="{63DD5534-F256-4E2F-9CB2-6081BDF1CE38}" presName="parTransTwo" presStyleCnt="0"/>
      <dgm:spPr/>
    </dgm:pt>
    <dgm:pt modelId="{87B64170-69A0-40FD-9628-0CF91BC1B950}" type="pres">
      <dgm:prSet presAssocID="{63DD5534-F256-4E2F-9CB2-6081BDF1CE38}" presName="horzTwo" presStyleCnt="0"/>
      <dgm:spPr/>
    </dgm:pt>
    <dgm:pt modelId="{D687947F-DCE4-43E9-8D30-A18BAB317659}" type="pres">
      <dgm:prSet presAssocID="{BABDC12B-D248-498C-9420-239512F6760A}" presName="vertThree" presStyleCnt="0"/>
      <dgm:spPr/>
    </dgm:pt>
    <dgm:pt modelId="{207912A2-6E3E-48C6-8D5C-62CB01612C50}" type="pres">
      <dgm:prSet presAssocID="{BABDC12B-D248-498C-9420-239512F6760A}" presName="txThree" presStyleLbl="node3" presStyleIdx="0" presStyleCnt="2" custScaleY="14019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42FA281-3403-45AC-B788-E7ED22A1391B}" type="pres">
      <dgm:prSet presAssocID="{BABDC12B-D248-498C-9420-239512F6760A}" presName="horzThree" presStyleCnt="0"/>
      <dgm:spPr/>
    </dgm:pt>
    <dgm:pt modelId="{F3918C65-2D38-486B-AE03-EC431C04B9B7}" type="pres">
      <dgm:prSet presAssocID="{B750581B-0E5E-41BB-9A37-5EA57DB6EB2C}" presName="sibSpaceThree" presStyleCnt="0"/>
      <dgm:spPr/>
    </dgm:pt>
    <dgm:pt modelId="{87F0F03A-222E-4E5F-8949-2F80D6CD1547}" type="pres">
      <dgm:prSet presAssocID="{1B077E2E-9781-41CF-BF82-98B98A14ADEA}" presName="vertThree" presStyleCnt="0"/>
      <dgm:spPr/>
    </dgm:pt>
    <dgm:pt modelId="{F5E817F1-0C41-4590-AD0A-B159B9CBDAB6}" type="pres">
      <dgm:prSet presAssocID="{1B077E2E-9781-41CF-BF82-98B98A14ADEA}" presName="txThree" presStyleLbl="node3" presStyleIdx="1" presStyleCnt="2" custScaleY="14127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206111E-2C86-4072-8D5D-3394933C769E}" type="pres">
      <dgm:prSet presAssocID="{1B077E2E-9781-41CF-BF82-98B98A14ADEA}" presName="horzThree" presStyleCnt="0"/>
      <dgm:spPr/>
    </dgm:pt>
  </dgm:ptLst>
  <dgm:cxnLst>
    <dgm:cxn modelId="{F069EB7D-60FB-4680-BB69-21A2A1EF5279}" type="presOf" srcId="{1B077E2E-9781-41CF-BF82-98B98A14ADEA}" destId="{F5E817F1-0C41-4590-AD0A-B159B9CBDAB6}" srcOrd="0" destOrd="0" presId="urn:microsoft.com/office/officeart/2005/8/layout/hierarchy4"/>
    <dgm:cxn modelId="{4AC77E0C-BDDE-4007-AFE2-4CBFD27367FD}" srcId="{63DD5534-F256-4E2F-9CB2-6081BDF1CE38}" destId="{BABDC12B-D248-498C-9420-239512F6760A}" srcOrd="0" destOrd="0" parTransId="{027A71B6-605E-4B08-94F6-FC331A9A85F5}" sibTransId="{B750581B-0E5E-41BB-9A37-5EA57DB6EB2C}"/>
    <dgm:cxn modelId="{A34BE258-2203-4132-BFB6-733DC3DC8AA4}" type="presOf" srcId="{DCADC38E-423D-4036-A713-C8F099827A3E}" destId="{213934C1-98C9-4965-96C7-238A7A6040A0}" srcOrd="0" destOrd="0" presId="urn:microsoft.com/office/officeart/2005/8/layout/hierarchy4"/>
    <dgm:cxn modelId="{D33746C6-8999-4579-9365-AEE07DA26906}" srcId="{63DD5534-F256-4E2F-9CB2-6081BDF1CE38}" destId="{1B077E2E-9781-41CF-BF82-98B98A14ADEA}" srcOrd="1" destOrd="0" parTransId="{335B77DE-BCC2-4AFD-8C45-F7AAAAA4796F}" sibTransId="{31AC45FB-8D3C-420B-92B0-E2A1DD10528D}"/>
    <dgm:cxn modelId="{92BFF788-C82E-4F49-AD7C-3587732DE8AB}" srcId="{20ECB9A4-9AC7-4151-9114-FE1B203AED5F}" destId="{63DD5534-F256-4E2F-9CB2-6081BDF1CE38}" srcOrd="0" destOrd="0" parTransId="{957E0BFA-877C-42F6-8D26-B482B0509E38}" sibTransId="{6BBF9941-B206-4F83-8098-8FB4AB5C5038}"/>
    <dgm:cxn modelId="{2F7E9D49-6B87-40B8-8BA2-6B3EFC261DD1}" srcId="{DCADC38E-423D-4036-A713-C8F099827A3E}" destId="{20ECB9A4-9AC7-4151-9114-FE1B203AED5F}" srcOrd="0" destOrd="0" parTransId="{26DE12BA-FD2B-48D0-9D64-DC63E2EA8E3B}" sibTransId="{3FA0114C-EB21-4E32-9118-996006EAEA42}"/>
    <dgm:cxn modelId="{0887BB82-6D9D-45FC-8961-56C64715F2CC}" type="presOf" srcId="{63DD5534-F256-4E2F-9CB2-6081BDF1CE38}" destId="{DE9B40AE-A5FE-471C-A244-AEF714043EC3}" srcOrd="0" destOrd="0" presId="urn:microsoft.com/office/officeart/2005/8/layout/hierarchy4"/>
    <dgm:cxn modelId="{8F22DC5B-AD5A-4319-909D-FE21BDFD26DE}" type="presOf" srcId="{BABDC12B-D248-498C-9420-239512F6760A}" destId="{207912A2-6E3E-48C6-8D5C-62CB01612C50}" srcOrd="0" destOrd="0" presId="urn:microsoft.com/office/officeart/2005/8/layout/hierarchy4"/>
    <dgm:cxn modelId="{507313A2-ED18-4563-9090-7A157F8358AA}" type="presOf" srcId="{20ECB9A4-9AC7-4151-9114-FE1B203AED5F}" destId="{AF35DB4A-4034-4979-B7DD-23C068A2E092}" srcOrd="0" destOrd="0" presId="urn:microsoft.com/office/officeart/2005/8/layout/hierarchy4"/>
    <dgm:cxn modelId="{3FFE7AD7-CAD4-4FFB-AAA8-F6CECCCF4B97}" type="presParOf" srcId="{213934C1-98C9-4965-96C7-238A7A6040A0}" destId="{F9AFC2EE-6F35-46B1-BB58-AB0A7269A356}" srcOrd="0" destOrd="0" presId="urn:microsoft.com/office/officeart/2005/8/layout/hierarchy4"/>
    <dgm:cxn modelId="{595FDCEB-27C4-4A28-ACC1-4392B67BAB54}" type="presParOf" srcId="{F9AFC2EE-6F35-46B1-BB58-AB0A7269A356}" destId="{AF35DB4A-4034-4979-B7DD-23C068A2E092}" srcOrd="0" destOrd="0" presId="urn:microsoft.com/office/officeart/2005/8/layout/hierarchy4"/>
    <dgm:cxn modelId="{FDB27137-8918-4EE0-9C3A-64FE8F3B8603}" type="presParOf" srcId="{F9AFC2EE-6F35-46B1-BB58-AB0A7269A356}" destId="{1C8C9A81-DF7F-4872-BCA9-A8E70106B81D}" srcOrd="1" destOrd="0" presId="urn:microsoft.com/office/officeart/2005/8/layout/hierarchy4"/>
    <dgm:cxn modelId="{A5F3B262-48B4-445A-84F5-BCD88A62643D}" type="presParOf" srcId="{F9AFC2EE-6F35-46B1-BB58-AB0A7269A356}" destId="{06CB8E78-008A-4059-AB77-98D18DDB68E1}" srcOrd="2" destOrd="0" presId="urn:microsoft.com/office/officeart/2005/8/layout/hierarchy4"/>
    <dgm:cxn modelId="{CAB7C6A8-33B8-4FBE-B460-CC6EADD41E7E}" type="presParOf" srcId="{06CB8E78-008A-4059-AB77-98D18DDB68E1}" destId="{F83E5104-0E2B-484D-AF64-918C1A9E3885}" srcOrd="0" destOrd="0" presId="urn:microsoft.com/office/officeart/2005/8/layout/hierarchy4"/>
    <dgm:cxn modelId="{3DFF09A6-4C76-4BF7-82EA-E2F6B0CBF9CB}" type="presParOf" srcId="{F83E5104-0E2B-484D-AF64-918C1A9E3885}" destId="{DE9B40AE-A5FE-471C-A244-AEF714043EC3}" srcOrd="0" destOrd="0" presId="urn:microsoft.com/office/officeart/2005/8/layout/hierarchy4"/>
    <dgm:cxn modelId="{B1D5066D-C3F4-474B-99C3-425EE5D299C6}" type="presParOf" srcId="{F83E5104-0E2B-484D-AF64-918C1A9E3885}" destId="{2929F4D8-F777-41A6-84A1-CDE502DD7465}" srcOrd="1" destOrd="0" presId="urn:microsoft.com/office/officeart/2005/8/layout/hierarchy4"/>
    <dgm:cxn modelId="{DAFE0E7A-50ED-4EEC-B186-25BE04D13E17}" type="presParOf" srcId="{F83E5104-0E2B-484D-AF64-918C1A9E3885}" destId="{87B64170-69A0-40FD-9628-0CF91BC1B950}" srcOrd="2" destOrd="0" presId="urn:microsoft.com/office/officeart/2005/8/layout/hierarchy4"/>
    <dgm:cxn modelId="{A7FBC347-2565-4C8E-A5BE-518C04AB2E18}" type="presParOf" srcId="{87B64170-69A0-40FD-9628-0CF91BC1B950}" destId="{D687947F-DCE4-43E9-8D30-A18BAB317659}" srcOrd="0" destOrd="0" presId="urn:microsoft.com/office/officeart/2005/8/layout/hierarchy4"/>
    <dgm:cxn modelId="{DF2570C7-3968-4689-B20E-976923B6B60D}" type="presParOf" srcId="{D687947F-DCE4-43E9-8D30-A18BAB317659}" destId="{207912A2-6E3E-48C6-8D5C-62CB01612C50}" srcOrd="0" destOrd="0" presId="urn:microsoft.com/office/officeart/2005/8/layout/hierarchy4"/>
    <dgm:cxn modelId="{230A1DD9-319A-4F1B-B637-6C55F198F908}" type="presParOf" srcId="{D687947F-DCE4-43E9-8D30-A18BAB317659}" destId="{842FA281-3403-45AC-B788-E7ED22A1391B}" srcOrd="1" destOrd="0" presId="urn:microsoft.com/office/officeart/2005/8/layout/hierarchy4"/>
    <dgm:cxn modelId="{62520BBE-1073-486D-8128-28EE74F43A17}" type="presParOf" srcId="{87B64170-69A0-40FD-9628-0CF91BC1B950}" destId="{F3918C65-2D38-486B-AE03-EC431C04B9B7}" srcOrd="1" destOrd="0" presId="urn:microsoft.com/office/officeart/2005/8/layout/hierarchy4"/>
    <dgm:cxn modelId="{0BDC4010-7F26-4673-BE2A-356A5281F6DB}" type="presParOf" srcId="{87B64170-69A0-40FD-9628-0CF91BC1B950}" destId="{87F0F03A-222E-4E5F-8949-2F80D6CD1547}" srcOrd="2" destOrd="0" presId="urn:microsoft.com/office/officeart/2005/8/layout/hierarchy4"/>
    <dgm:cxn modelId="{06F6B5A6-7FA7-466D-B923-0188D4364EE9}" type="presParOf" srcId="{87F0F03A-222E-4E5F-8949-2F80D6CD1547}" destId="{F5E817F1-0C41-4590-AD0A-B159B9CBDAB6}" srcOrd="0" destOrd="0" presId="urn:microsoft.com/office/officeart/2005/8/layout/hierarchy4"/>
    <dgm:cxn modelId="{400C9939-331D-4C04-A46C-735BBF79E112}" type="presParOf" srcId="{87F0F03A-222E-4E5F-8949-2F80D6CD1547}" destId="{9206111E-2C86-4072-8D5D-3394933C769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DCEC11-7555-455F-A26E-F2D597E1D11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CA1823B-F65E-45DA-B68D-B327068E5546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https://eufondovi.mup.hr/</a:t>
          </a:r>
          <a:endParaRPr lang="hr-HR" sz="14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0368F0-B150-4977-80D0-ECB21CA690B7}" type="parTrans" cxnId="{0677DDFF-0F86-447F-A86B-30726954D6A2}">
      <dgm:prSet/>
      <dgm:spPr/>
      <dgm:t>
        <a:bodyPr/>
        <a:lstStyle/>
        <a:p>
          <a:endParaRPr lang="hr-HR"/>
        </a:p>
      </dgm:t>
    </dgm:pt>
    <dgm:pt modelId="{0B72267D-49F7-49EB-BCEC-366610AC6649}" type="sibTrans" cxnId="{0677DDFF-0F86-447F-A86B-30726954D6A2}">
      <dgm:prSet/>
      <dgm:spPr/>
      <dgm:t>
        <a:bodyPr/>
        <a:lstStyle/>
        <a:p>
          <a:endParaRPr lang="hr-HR"/>
        </a:p>
      </dgm:t>
    </dgm:pt>
    <dgm:pt modelId="{BDBD4151-8E45-4F6C-BEEE-905CD03B0906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5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Mrežna stranica Uprave za europske poslove, međunarodne odnose i fondove EU</a:t>
          </a:r>
          <a:endParaRPr lang="hr-HR" sz="15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616F84-A1E1-4999-B453-C7A119AE0164}" type="parTrans" cxnId="{F6A8CA37-1A37-4DA8-9351-4524073A829D}">
      <dgm:prSet/>
      <dgm:spPr/>
      <dgm:t>
        <a:bodyPr/>
        <a:lstStyle/>
        <a:p>
          <a:endParaRPr lang="hr-HR"/>
        </a:p>
      </dgm:t>
    </dgm:pt>
    <dgm:pt modelId="{A80B37F2-76F4-4D33-9AEC-FA0577A01FB4}" type="sibTrans" cxnId="{F6A8CA37-1A37-4DA8-9351-4524073A829D}">
      <dgm:prSet/>
      <dgm:spPr/>
      <dgm:t>
        <a:bodyPr/>
        <a:lstStyle/>
        <a:p>
          <a:endParaRPr lang="hr-HR"/>
        </a:p>
      </dgm:t>
    </dgm:pt>
    <dgm:pt modelId="{9FC00694-0EBF-4339-A430-85C38031FAAA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Sadrži sve relevantne informacije vezane uz sustav upravljanja i kontrole, dokumente vezane za VFO 2021 – 2027 i financiranje te objave javnih natječaja i natječajne dokumentacije</a:t>
          </a:r>
          <a:endParaRPr lang="hr-HR" sz="14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04E819-9A25-4D58-84BD-5E357673D37F}" type="parTrans" cxnId="{A5979C38-0CAE-415E-8F54-551C77212161}">
      <dgm:prSet/>
      <dgm:spPr/>
      <dgm:t>
        <a:bodyPr/>
        <a:lstStyle/>
        <a:p>
          <a:endParaRPr lang="hr-HR"/>
        </a:p>
      </dgm:t>
    </dgm:pt>
    <dgm:pt modelId="{7AEABDAA-CBD0-4236-9476-E604A923DE65}" type="sibTrans" cxnId="{A5979C38-0CAE-415E-8F54-551C77212161}">
      <dgm:prSet/>
      <dgm:spPr/>
      <dgm:t>
        <a:bodyPr/>
        <a:lstStyle/>
        <a:p>
          <a:endParaRPr lang="hr-HR"/>
        </a:p>
      </dgm:t>
    </dgm:pt>
    <dgm:pt modelId="{96893003-C0B5-4777-A770-86E74B464E7E}" type="pres">
      <dgm:prSet presAssocID="{3FDCEC11-7555-455F-A26E-F2D597E1D11A}" presName="list" presStyleCnt="0">
        <dgm:presLayoutVars>
          <dgm:dir/>
          <dgm:animLvl val="lvl"/>
        </dgm:presLayoutVars>
      </dgm:prSet>
      <dgm:spPr/>
    </dgm:pt>
    <dgm:pt modelId="{F6543F4B-E769-4330-9B01-CC8FF171BF83}" type="pres">
      <dgm:prSet presAssocID="{ACA1823B-F65E-45DA-B68D-B327068E5546}" presName="posSpace" presStyleCnt="0"/>
      <dgm:spPr/>
    </dgm:pt>
    <dgm:pt modelId="{5C724F9D-A282-4B82-AB6F-9D5542AF6ABB}" type="pres">
      <dgm:prSet presAssocID="{ACA1823B-F65E-45DA-B68D-B327068E5546}" presName="vertFlow" presStyleCnt="0"/>
      <dgm:spPr/>
    </dgm:pt>
    <dgm:pt modelId="{D49960D7-FB6E-4A39-908F-C7E55AB986E6}" type="pres">
      <dgm:prSet presAssocID="{ACA1823B-F65E-45DA-B68D-B327068E5546}" presName="topSpace" presStyleCnt="0"/>
      <dgm:spPr/>
    </dgm:pt>
    <dgm:pt modelId="{5BFD6757-7B5C-4267-9DE1-2EED3FE5BF0A}" type="pres">
      <dgm:prSet presAssocID="{ACA1823B-F65E-45DA-B68D-B327068E5546}" presName="firstComp" presStyleCnt="0"/>
      <dgm:spPr/>
    </dgm:pt>
    <dgm:pt modelId="{412BB3BF-1868-4494-810B-F1EE34989AFB}" type="pres">
      <dgm:prSet presAssocID="{ACA1823B-F65E-45DA-B68D-B327068E5546}" presName="firstChild" presStyleLbl="bgAccFollowNode1" presStyleIdx="0" presStyleCnt="2" custScaleX="113704" custLinFactNeighborX="10832" custLinFactNeighborY="-25000"/>
      <dgm:spPr/>
      <dgm:t>
        <a:bodyPr/>
        <a:lstStyle/>
        <a:p>
          <a:endParaRPr lang="hr-HR"/>
        </a:p>
      </dgm:t>
    </dgm:pt>
    <dgm:pt modelId="{EAD4085F-4DBF-4909-B17F-3F7AFC7D10E0}" type="pres">
      <dgm:prSet presAssocID="{ACA1823B-F65E-45DA-B68D-B327068E554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964197D-E545-4E80-8007-64164586BF2E}" type="pres">
      <dgm:prSet presAssocID="{9FC00694-0EBF-4339-A430-85C38031FAAA}" presName="comp" presStyleCnt="0"/>
      <dgm:spPr/>
    </dgm:pt>
    <dgm:pt modelId="{88D2B14C-AF8B-4D5E-9F8F-4F3208C2C2CA}" type="pres">
      <dgm:prSet presAssocID="{9FC00694-0EBF-4339-A430-85C38031FAAA}" presName="child" presStyleLbl="bgAccFollowNode1" presStyleIdx="1" presStyleCnt="2" custScaleX="118934" custScaleY="117770" custLinFactNeighborX="11474" custLinFactNeighborY="-8413"/>
      <dgm:spPr/>
      <dgm:t>
        <a:bodyPr/>
        <a:lstStyle/>
        <a:p>
          <a:endParaRPr lang="hr-HR"/>
        </a:p>
      </dgm:t>
    </dgm:pt>
    <dgm:pt modelId="{220633A4-B27E-42D4-8409-F2C12588EE42}" type="pres">
      <dgm:prSet presAssocID="{9FC00694-0EBF-4339-A430-85C38031FAAA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5198B10-5B78-4B4E-AB96-A98D5460A914}" type="pres">
      <dgm:prSet presAssocID="{ACA1823B-F65E-45DA-B68D-B327068E5546}" presName="negSpace" presStyleCnt="0"/>
      <dgm:spPr/>
    </dgm:pt>
    <dgm:pt modelId="{5CA8C94F-AF66-4BEB-811A-BFC8AEF5BD90}" type="pres">
      <dgm:prSet presAssocID="{ACA1823B-F65E-45DA-B68D-B327068E5546}" presName="circle" presStyleLbl="node1" presStyleIdx="0" presStyleCnt="1" custScaleX="227474" custScaleY="159330" custLinFactNeighborX="-88900" custLinFactNeighborY="8283"/>
      <dgm:spPr/>
      <dgm:t>
        <a:bodyPr/>
        <a:lstStyle/>
        <a:p>
          <a:endParaRPr lang="hr-HR"/>
        </a:p>
      </dgm:t>
    </dgm:pt>
  </dgm:ptLst>
  <dgm:cxnLst>
    <dgm:cxn modelId="{A5979C38-0CAE-415E-8F54-551C77212161}" srcId="{ACA1823B-F65E-45DA-B68D-B327068E5546}" destId="{9FC00694-0EBF-4339-A430-85C38031FAAA}" srcOrd="1" destOrd="0" parTransId="{A204E819-9A25-4D58-84BD-5E357673D37F}" sibTransId="{7AEABDAA-CBD0-4236-9476-E604A923DE65}"/>
    <dgm:cxn modelId="{9BB7F9DF-E2A2-4331-9BE5-2791BBAE4298}" type="presOf" srcId="{9FC00694-0EBF-4339-A430-85C38031FAAA}" destId="{220633A4-B27E-42D4-8409-F2C12588EE42}" srcOrd="1" destOrd="0" presId="urn:microsoft.com/office/officeart/2005/8/layout/hList9"/>
    <dgm:cxn modelId="{F6A8CA37-1A37-4DA8-9351-4524073A829D}" srcId="{ACA1823B-F65E-45DA-B68D-B327068E5546}" destId="{BDBD4151-8E45-4F6C-BEEE-905CD03B0906}" srcOrd="0" destOrd="0" parTransId="{61616F84-A1E1-4999-B453-C7A119AE0164}" sibTransId="{A80B37F2-76F4-4D33-9AEC-FA0577A01FB4}"/>
    <dgm:cxn modelId="{0677DDFF-0F86-447F-A86B-30726954D6A2}" srcId="{3FDCEC11-7555-455F-A26E-F2D597E1D11A}" destId="{ACA1823B-F65E-45DA-B68D-B327068E5546}" srcOrd="0" destOrd="0" parTransId="{FC0368F0-B150-4977-80D0-ECB21CA690B7}" sibTransId="{0B72267D-49F7-49EB-BCEC-366610AC6649}"/>
    <dgm:cxn modelId="{272DB2CC-15BA-4BDE-8584-8F306D872FC2}" type="presOf" srcId="{9FC00694-0EBF-4339-A430-85C38031FAAA}" destId="{88D2B14C-AF8B-4D5E-9F8F-4F3208C2C2CA}" srcOrd="0" destOrd="0" presId="urn:microsoft.com/office/officeart/2005/8/layout/hList9"/>
    <dgm:cxn modelId="{2CE7E225-8A99-48BE-A758-830A48D26434}" type="presOf" srcId="{3FDCEC11-7555-455F-A26E-F2D597E1D11A}" destId="{96893003-C0B5-4777-A770-86E74B464E7E}" srcOrd="0" destOrd="0" presId="urn:microsoft.com/office/officeart/2005/8/layout/hList9"/>
    <dgm:cxn modelId="{651ED04E-80F7-4E0D-9249-9790C32DDC70}" type="presOf" srcId="{BDBD4151-8E45-4F6C-BEEE-905CD03B0906}" destId="{EAD4085F-4DBF-4909-B17F-3F7AFC7D10E0}" srcOrd="1" destOrd="0" presId="urn:microsoft.com/office/officeart/2005/8/layout/hList9"/>
    <dgm:cxn modelId="{29D0DD4F-2EEE-4610-BC0C-3ADB09099267}" type="presOf" srcId="{ACA1823B-F65E-45DA-B68D-B327068E5546}" destId="{5CA8C94F-AF66-4BEB-811A-BFC8AEF5BD90}" srcOrd="0" destOrd="0" presId="urn:microsoft.com/office/officeart/2005/8/layout/hList9"/>
    <dgm:cxn modelId="{8CB41696-49C4-493E-886D-1F0BF3AB3124}" type="presOf" srcId="{BDBD4151-8E45-4F6C-BEEE-905CD03B0906}" destId="{412BB3BF-1868-4494-810B-F1EE34989AFB}" srcOrd="0" destOrd="0" presId="urn:microsoft.com/office/officeart/2005/8/layout/hList9"/>
    <dgm:cxn modelId="{BCE31F40-2F75-421F-9E23-F4F354C84692}" type="presParOf" srcId="{96893003-C0B5-4777-A770-86E74B464E7E}" destId="{F6543F4B-E769-4330-9B01-CC8FF171BF83}" srcOrd="0" destOrd="0" presId="urn:microsoft.com/office/officeart/2005/8/layout/hList9"/>
    <dgm:cxn modelId="{C8A18891-D1E3-4A43-96BA-0F66E07047A3}" type="presParOf" srcId="{96893003-C0B5-4777-A770-86E74B464E7E}" destId="{5C724F9D-A282-4B82-AB6F-9D5542AF6ABB}" srcOrd="1" destOrd="0" presId="urn:microsoft.com/office/officeart/2005/8/layout/hList9"/>
    <dgm:cxn modelId="{611E7132-35E2-44E3-BD35-BCE2A58D5429}" type="presParOf" srcId="{5C724F9D-A282-4B82-AB6F-9D5542AF6ABB}" destId="{D49960D7-FB6E-4A39-908F-C7E55AB986E6}" srcOrd="0" destOrd="0" presId="urn:microsoft.com/office/officeart/2005/8/layout/hList9"/>
    <dgm:cxn modelId="{CDD1074C-85B7-4A74-B97E-97C282ECBE25}" type="presParOf" srcId="{5C724F9D-A282-4B82-AB6F-9D5542AF6ABB}" destId="{5BFD6757-7B5C-4267-9DE1-2EED3FE5BF0A}" srcOrd="1" destOrd="0" presId="urn:microsoft.com/office/officeart/2005/8/layout/hList9"/>
    <dgm:cxn modelId="{196B55A9-62A9-44E0-983A-DD1D228E8368}" type="presParOf" srcId="{5BFD6757-7B5C-4267-9DE1-2EED3FE5BF0A}" destId="{412BB3BF-1868-4494-810B-F1EE34989AFB}" srcOrd="0" destOrd="0" presId="urn:microsoft.com/office/officeart/2005/8/layout/hList9"/>
    <dgm:cxn modelId="{104B1358-A27B-410A-B7A9-1FE5CC61C33A}" type="presParOf" srcId="{5BFD6757-7B5C-4267-9DE1-2EED3FE5BF0A}" destId="{EAD4085F-4DBF-4909-B17F-3F7AFC7D10E0}" srcOrd="1" destOrd="0" presId="urn:microsoft.com/office/officeart/2005/8/layout/hList9"/>
    <dgm:cxn modelId="{C21B8B78-ED51-403A-A3C1-264B9CFECE7F}" type="presParOf" srcId="{5C724F9D-A282-4B82-AB6F-9D5542AF6ABB}" destId="{F964197D-E545-4E80-8007-64164586BF2E}" srcOrd="2" destOrd="0" presId="urn:microsoft.com/office/officeart/2005/8/layout/hList9"/>
    <dgm:cxn modelId="{C6C115AC-61D9-4C0D-A39F-B153E953704D}" type="presParOf" srcId="{F964197D-E545-4E80-8007-64164586BF2E}" destId="{88D2B14C-AF8B-4D5E-9F8F-4F3208C2C2CA}" srcOrd="0" destOrd="0" presId="urn:microsoft.com/office/officeart/2005/8/layout/hList9"/>
    <dgm:cxn modelId="{6F1A44E7-780C-40E9-8450-01D3FE7D3FB6}" type="presParOf" srcId="{F964197D-E545-4E80-8007-64164586BF2E}" destId="{220633A4-B27E-42D4-8409-F2C12588EE42}" srcOrd="1" destOrd="0" presId="urn:microsoft.com/office/officeart/2005/8/layout/hList9"/>
    <dgm:cxn modelId="{301894A6-EA41-4678-9DD6-B1FD913A6CCE}" type="presParOf" srcId="{96893003-C0B5-4777-A770-86E74B464E7E}" destId="{C5198B10-5B78-4B4E-AB96-A98D5460A914}" srcOrd="2" destOrd="0" presId="urn:microsoft.com/office/officeart/2005/8/layout/hList9"/>
    <dgm:cxn modelId="{D48B730D-6566-42BD-AE5B-3C6395A79FC7}" type="presParOf" srcId="{96893003-C0B5-4777-A770-86E74B464E7E}" destId="{5CA8C94F-AF66-4BEB-811A-BFC8AEF5BD9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C19679-D091-4044-B45E-ACC5BE3B875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C1ADF2B-43F0-40C5-9E3A-677D7721F52E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Uprava za europske poslove, međunarodne odnose i fondove Europske unije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9AA6F1-3144-49E5-9D80-3E85E90F4DEE}" type="parTrans" cxnId="{C8FC539D-2948-45D9-A0A5-6CFC42185E39}">
      <dgm:prSet/>
      <dgm:spPr/>
      <dgm:t>
        <a:bodyPr/>
        <a:lstStyle/>
        <a:p>
          <a:endParaRPr lang="hr-HR"/>
        </a:p>
      </dgm:t>
    </dgm:pt>
    <dgm:pt modelId="{31C9EFD9-E35A-4404-8379-64F40109BA44}" type="sibTrans" cxnId="{C8FC539D-2948-45D9-A0A5-6CFC42185E39}">
      <dgm:prSet/>
      <dgm:spPr/>
      <dgm:t>
        <a:bodyPr/>
        <a:lstStyle/>
        <a:p>
          <a:endParaRPr lang="hr-HR"/>
        </a:p>
      </dgm:t>
    </dgm:pt>
    <dgm:pt modelId="{A3BEA3E7-8093-4D73-A80C-EDC46116CB5A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Sektor za fondove Europske unije i europsko zakonodavstvo 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713C8C-3A3D-4DE7-8A77-4FF101364D4C}" type="parTrans" cxnId="{3BD1397D-A3DC-441B-B62B-A423752BE305}">
      <dgm:prSet/>
      <dgm:spPr/>
      <dgm:t>
        <a:bodyPr/>
        <a:lstStyle/>
        <a:p>
          <a:endParaRPr lang="hr-HR"/>
        </a:p>
      </dgm:t>
    </dgm:pt>
    <dgm:pt modelId="{F7B1639D-3EBD-468A-8600-2328BEC21F1C}" type="sibTrans" cxnId="{3BD1397D-A3DC-441B-B62B-A423752BE305}">
      <dgm:prSet/>
      <dgm:spPr/>
      <dgm:t>
        <a:bodyPr/>
        <a:lstStyle/>
        <a:p>
          <a:endParaRPr lang="hr-HR"/>
        </a:p>
      </dgm:t>
    </dgm:pt>
    <dgm:pt modelId="{FEEE434B-9A3E-49FC-B68C-586A76FAD230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it-IT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Služba za fondove Europske unije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0CAC6-7431-4ABD-A074-665BD8BC0531}" type="parTrans" cxnId="{24308523-86D4-4396-9CD8-44F8C57E94FB}">
      <dgm:prSet/>
      <dgm:spPr/>
      <dgm:t>
        <a:bodyPr/>
        <a:lstStyle/>
        <a:p>
          <a:endParaRPr lang="hr-HR"/>
        </a:p>
      </dgm:t>
    </dgm:pt>
    <dgm:pt modelId="{C0422707-4538-4C56-AB2D-29C19DCB6E34}" type="sibTrans" cxnId="{24308523-86D4-4396-9CD8-44F8C57E94FB}">
      <dgm:prSet/>
      <dgm:spPr/>
      <dgm:t>
        <a:bodyPr/>
        <a:lstStyle/>
        <a:p>
          <a:endParaRPr lang="hr-HR"/>
        </a:p>
      </dgm:t>
    </dgm:pt>
    <dgm:pt modelId="{708D69E3-FE32-414B-B5DF-4C408BC85360}" type="pres">
      <dgm:prSet presAssocID="{A1C19679-D091-4044-B45E-ACC5BE3B8750}" presName="outerComposite" presStyleCnt="0">
        <dgm:presLayoutVars>
          <dgm:chMax val="5"/>
          <dgm:dir/>
          <dgm:resizeHandles val="exact"/>
        </dgm:presLayoutVars>
      </dgm:prSet>
      <dgm:spPr/>
    </dgm:pt>
    <dgm:pt modelId="{359D2A14-6ADB-4D69-AA37-F606119E9F57}" type="pres">
      <dgm:prSet presAssocID="{A1C19679-D091-4044-B45E-ACC5BE3B8750}" presName="dummyMaxCanvas" presStyleCnt="0">
        <dgm:presLayoutVars/>
      </dgm:prSet>
      <dgm:spPr/>
    </dgm:pt>
    <dgm:pt modelId="{967C5BB0-5143-404B-8193-C4861C57FF0E}" type="pres">
      <dgm:prSet presAssocID="{A1C19679-D091-4044-B45E-ACC5BE3B875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22F1C38-D1BF-49A2-950A-E5BAA7665CEE}" type="pres">
      <dgm:prSet presAssocID="{A1C19679-D091-4044-B45E-ACC5BE3B875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9456F0-2B3E-4305-A4B8-495F2F685FAA}" type="pres">
      <dgm:prSet presAssocID="{A1C19679-D091-4044-B45E-ACC5BE3B875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383C75-38BB-4076-986F-BD07BFF8C806}" type="pres">
      <dgm:prSet presAssocID="{A1C19679-D091-4044-B45E-ACC5BE3B8750}" presName="ThreeConn_1-2" presStyleLbl="fgAccFollowNode1" presStyleIdx="0" presStyleCnt="2">
        <dgm:presLayoutVars>
          <dgm:bulletEnabled val="1"/>
        </dgm:presLayoutVars>
      </dgm:prSet>
      <dgm:spPr/>
    </dgm:pt>
    <dgm:pt modelId="{78ACB049-BCDF-4FBE-B210-7AB102712247}" type="pres">
      <dgm:prSet presAssocID="{A1C19679-D091-4044-B45E-ACC5BE3B8750}" presName="ThreeConn_2-3" presStyleLbl="fgAccFollowNode1" presStyleIdx="1" presStyleCnt="2">
        <dgm:presLayoutVars>
          <dgm:bulletEnabled val="1"/>
        </dgm:presLayoutVars>
      </dgm:prSet>
      <dgm:spPr/>
    </dgm:pt>
    <dgm:pt modelId="{25C3ED45-753C-4439-8571-910250639959}" type="pres">
      <dgm:prSet presAssocID="{A1C19679-D091-4044-B45E-ACC5BE3B875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40E81A-4278-459C-9891-1E4CE8BECE91}" type="pres">
      <dgm:prSet presAssocID="{A1C19679-D091-4044-B45E-ACC5BE3B875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256D69-EB02-4CC3-86B7-A3B160F59F07}" type="pres">
      <dgm:prSet presAssocID="{A1C19679-D091-4044-B45E-ACC5BE3B875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12D2536-A01E-4EF2-A1D9-9DFF92D589B7}" type="presOf" srcId="{F7B1639D-3EBD-468A-8600-2328BEC21F1C}" destId="{78ACB049-BCDF-4FBE-B210-7AB102712247}" srcOrd="0" destOrd="0" presId="urn:microsoft.com/office/officeart/2005/8/layout/vProcess5"/>
    <dgm:cxn modelId="{9CB74138-97C0-4AAF-ADD0-8B9048ECA8CC}" type="presOf" srcId="{A1C19679-D091-4044-B45E-ACC5BE3B8750}" destId="{708D69E3-FE32-414B-B5DF-4C408BC85360}" srcOrd="0" destOrd="0" presId="urn:microsoft.com/office/officeart/2005/8/layout/vProcess5"/>
    <dgm:cxn modelId="{535BFC8E-AB97-434A-BF02-7CB57818927E}" type="presOf" srcId="{A3BEA3E7-8093-4D73-A80C-EDC46116CB5A}" destId="{B240E81A-4278-459C-9891-1E4CE8BECE91}" srcOrd="1" destOrd="0" presId="urn:microsoft.com/office/officeart/2005/8/layout/vProcess5"/>
    <dgm:cxn modelId="{41D39A91-F54B-4578-A4F9-7EB27F0FF8D7}" type="presOf" srcId="{31C9EFD9-E35A-4404-8379-64F40109BA44}" destId="{C8383C75-38BB-4076-986F-BD07BFF8C806}" srcOrd="0" destOrd="0" presId="urn:microsoft.com/office/officeart/2005/8/layout/vProcess5"/>
    <dgm:cxn modelId="{22E825B3-848D-4673-A646-109037187C5A}" type="presOf" srcId="{FEEE434B-9A3E-49FC-B68C-586A76FAD230}" destId="{79256D69-EB02-4CC3-86B7-A3B160F59F07}" srcOrd="1" destOrd="0" presId="urn:microsoft.com/office/officeart/2005/8/layout/vProcess5"/>
    <dgm:cxn modelId="{C8FC539D-2948-45D9-A0A5-6CFC42185E39}" srcId="{A1C19679-D091-4044-B45E-ACC5BE3B8750}" destId="{8C1ADF2B-43F0-40C5-9E3A-677D7721F52E}" srcOrd="0" destOrd="0" parTransId="{BE9AA6F1-3144-49E5-9D80-3E85E90F4DEE}" sibTransId="{31C9EFD9-E35A-4404-8379-64F40109BA44}"/>
    <dgm:cxn modelId="{3BD1397D-A3DC-441B-B62B-A423752BE305}" srcId="{A1C19679-D091-4044-B45E-ACC5BE3B8750}" destId="{A3BEA3E7-8093-4D73-A80C-EDC46116CB5A}" srcOrd="1" destOrd="0" parTransId="{68713C8C-3A3D-4DE7-8A77-4FF101364D4C}" sibTransId="{F7B1639D-3EBD-468A-8600-2328BEC21F1C}"/>
    <dgm:cxn modelId="{24308523-86D4-4396-9CD8-44F8C57E94FB}" srcId="{A1C19679-D091-4044-B45E-ACC5BE3B8750}" destId="{FEEE434B-9A3E-49FC-B68C-586A76FAD230}" srcOrd="2" destOrd="0" parTransId="{6AB0CAC6-7431-4ABD-A074-665BD8BC0531}" sibTransId="{C0422707-4538-4C56-AB2D-29C19DCB6E34}"/>
    <dgm:cxn modelId="{CD70BEF2-A788-4FDD-9F73-76A0818415E3}" type="presOf" srcId="{FEEE434B-9A3E-49FC-B68C-586A76FAD230}" destId="{0C9456F0-2B3E-4305-A4B8-495F2F685FAA}" srcOrd="0" destOrd="0" presId="urn:microsoft.com/office/officeart/2005/8/layout/vProcess5"/>
    <dgm:cxn modelId="{328121BE-6D44-4A18-B498-724A6128F4CD}" type="presOf" srcId="{A3BEA3E7-8093-4D73-A80C-EDC46116CB5A}" destId="{622F1C38-D1BF-49A2-950A-E5BAA7665CEE}" srcOrd="0" destOrd="0" presId="urn:microsoft.com/office/officeart/2005/8/layout/vProcess5"/>
    <dgm:cxn modelId="{DE4ACD3A-1571-4934-AE6E-0410F564E853}" type="presOf" srcId="{8C1ADF2B-43F0-40C5-9E3A-677D7721F52E}" destId="{25C3ED45-753C-4439-8571-910250639959}" srcOrd="1" destOrd="0" presId="urn:microsoft.com/office/officeart/2005/8/layout/vProcess5"/>
    <dgm:cxn modelId="{51525A4B-3FC0-4C50-B0AE-359A057A4E82}" type="presOf" srcId="{8C1ADF2B-43F0-40C5-9E3A-677D7721F52E}" destId="{967C5BB0-5143-404B-8193-C4861C57FF0E}" srcOrd="0" destOrd="0" presId="urn:microsoft.com/office/officeart/2005/8/layout/vProcess5"/>
    <dgm:cxn modelId="{E3A62971-1E64-45FA-8014-F2688C39B740}" type="presParOf" srcId="{708D69E3-FE32-414B-B5DF-4C408BC85360}" destId="{359D2A14-6ADB-4D69-AA37-F606119E9F57}" srcOrd="0" destOrd="0" presId="urn:microsoft.com/office/officeart/2005/8/layout/vProcess5"/>
    <dgm:cxn modelId="{E81A50A5-6553-44D6-B2FF-C16BBEC3FBB6}" type="presParOf" srcId="{708D69E3-FE32-414B-B5DF-4C408BC85360}" destId="{967C5BB0-5143-404B-8193-C4861C57FF0E}" srcOrd="1" destOrd="0" presId="urn:microsoft.com/office/officeart/2005/8/layout/vProcess5"/>
    <dgm:cxn modelId="{10EF5256-BA9E-4EF0-BDCE-54E046A8347F}" type="presParOf" srcId="{708D69E3-FE32-414B-B5DF-4C408BC85360}" destId="{622F1C38-D1BF-49A2-950A-E5BAA7665CEE}" srcOrd="2" destOrd="0" presId="urn:microsoft.com/office/officeart/2005/8/layout/vProcess5"/>
    <dgm:cxn modelId="{D4763B78-BDC2-4545-9648-DB1C6DA808A2}" type="presParOf" srcId="{708D69E3-FE32-414B-B5DF-4C408BC85360}" destId="{0C9456F0-2B3E-4305-A4B8-495F2F685FAA}" srcOrd="3" destOrd="0" presId="urn:microsoft.com/office/officeart/2005/8/layout/vProcess5"/>
    <dgm:cxn modelId="{508480A2-23EE-4B12-BB14-D44F093DE8D3}" type="presParOf" srcId="{708D69E3-FE32-414B-B5DF-4C408BC85360}" destId="{C8383C75-38BB-4076-986F-BD07BFF8C806}" srcOrd="4" destOrd="0" presId="urn:microsoft.com/office/officeart/2005/8/layout/vProcess5"/>
    <dgm:cxn modelId="{FFA37128-CB9E-4C22-939C-9341911E1772}" type="presParOf" srcId="{708D69E3-FE32-414B-B5DF-4C408BC85360}" destId="{78ACB049-BCDF-4FBE-B210-7AB102712247}" srcOrd="5" destOrd="0" presId="urn:microsoft.com/office/officeart/2005/8/layout/vProcess5"/>
    <dgm:cxn modelId="{57C6087F-0E1C-4A5F-8035-31B72B65D18B}" type="presParOf" srcId="{708D69E3-FE32-414B-B5DF-4C408BC85360}" destId="{25C3ED45-753C-4439-8571-910250639959}" srcOrd="6" destOrd="0" presId="urn:microsoft.com/office/officeart/2005/8/layout/vProcess5"/>
    <dgm:cxn modelId="{428C624C-ACB3-40C0-A042-9C4426C7EF0D}" type="presParOf" srcId="{708D69E3-FE32-414B-B5DF-4C408BC85360}" destId="{B240E81A-4278-459C-9891-1E4CE8BECE91}" srcOrd="7" destOrd="0" presId="urn:microsoft.com/office/officeart/2005/8/layout/vProcess5"/>
    <dgm:cxn modelId="{192C507B-CDC8-4D83-9D2E-5D0B7EB944DB}" type="presParOf" srcId="{708D69E3-FE32-414B-B5DF-4C408BC85360}" destId="{79256D69-EB02-4CC3-86B7-A3B160F59F0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5FDFEC-06C9-4120-90BC-BD2D5F9E4D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5BDF9E7-5A94-475B-80A9-0615FD8BE55D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Odjel za područje azila, migracija i integracije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2A8AAB-EA04-46F8-9444-C9A25A3897AE}" type="parTrans" cxnId="{01F4EF6E-11D3-46F7-B232-69F6BB9961DE}">
      <dgm:prSet/>
      <dgm:spPr/>
      <dgm:t>
        <a:bodyPr/>
        <a:lstStyle/>
        <a:p>
          <a:endParaRPr lang="hr-HR"/>
        </a:p>
      </dgm:t>
    </dgm:pt>
    <dgm:pt modelId="{8AFF100C-6925-4471-9041-860FACD3CF76}" type="sibTrans" cxnId="{01F4EF6E-11D3-46F7-B232-69F6BB9961DE}">
      <dgm:prSet/>
      <dgm:spPr/>
      <dgm:t>
        <a:bodyPr/>
        <a:lstStyle/>
        <a:p>
          <a:endParaRPr lang="hr-HR"/>
        </a:p>
      </dgm:t>
    </dgm:pt>
    <dgm:pt modelId="{99F44DAA-A283-47B2-BDE0-B0E6B27CBCBC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Odjel za područje unutarnje sigurnosti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EC1A50-CC2D-4527-909A-516DC24625E8}" type="parTrans" cxnId="{B403024B-CFAE-454F-AAE0-60CC1B1DA7CA}">
      <dgm:prSet/>
      <dgm:spPr/>
      <dgm:t>
        <a:bodyPr/>
        <a:lstStyle/>
        <a:p>
          <a:endParaRPr lang="hr-HR"/>
        </a:p>
      </dgm:t>
    </dgm:pt>
    <dgm:pt modelId="{99770208-86DA-4324-B212-E03CF89AAF19}" type="sibTrans" cxnId="{B403024B-CFAE-454F-AAE0-60CC1B1DA7CA}">
      <dgm:prSet/>
      <dgm:spPr/>
      <dgm:t>
        <a:bodyPr/>
        <a:lstStyle/>
        <a:p>
          <a:endParaRPr lang="hr-HR"/>
        </a:p>
      </dgm:t>
    </dgm:pt>
    <dgm:pt modelId="{1D8FB6E9-4053-47A7-8CAE-F3083C9B4BA1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800" b="1" i="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Odjel za područje granice i viza </a:t>
          </a:r>
          <a:endParaRPr lang="hr-HR" sz="1800" b="1" i="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E9C669-2FB9-4DB8-B8DC-18995A0915A0}" type="parTrans" cxnId="{7914B047-7B0C-4821-962A-4A8AAAD8E7B9}">
      <dgm:prSet/>
      <dgm:spPr/>
      <dgm:t>
        <a:bodyPr/>
        <a:lstStyle/>
        <a:p>
          <a:endParaRPr lang="hr-HR"/>
        </a:p>
      </dgm:t>
    </dgm:pt>
    <dgm:pt modelId="{F100A64F-AF5E-4344-801A-172C53B2D973}" type="sibTrans" cxnId="{7914B047-7B0C-4821-962A-4A8AAAD8E7B9}">
      <dgm:prSet/>
      <dgm:spPr/>
      <dgm:t>
        <a:bodyPr/>
        <a:lstStyle/>
        <a:p>
          <a:endParaRPr lang="hr-HR"/>
        </a:p>
      </dgm:t>
    </dgm:pt>
    <dgm:pt modelId="{67C3EFA3-6019-450B-912D-AFF40727B8A7}" type="pres">
      <dgm:prSet presAssocID="{BE5FDFEC-06C9-4120-90BC-BD2D5F9E4D35}" presName="compositeShape" presStyleCnt="0">
        <dgm:presLayoutVars>
          <dgm:dir/>
          <dgm:resizeHandles/>
        </dgm:presLayoutVars>
      </dgm:prSet>
      <dgm:spPr/>
    </dgm:pt>
    <dgm:pt modelId="{0C393884-D710-4D99-9899-01B4F0FC1D3B}" type="pres">
      <dgm:prSet presAssocID="{BE5FDFEC-06C9-4120-90BC-BD2D5F9E4D35}" presName="pyramid" presStyleLbl="node1" presStyleIdx="0" presStyleCnt="1" custScaleX="120831" custLinFactNeighborX="-97843"/>
      <dgm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</dgm:spPr>
    </dgm:pt>
    <dgm:pt modelId="{9F7DC4AB-3313-425A-A417-8373112A0370}" type="pres">
      <dgm:prSet presAssocID="{BE5FDFEC-06C9-4120-90BC-BD2D5F9E4D35}" presName="theList" presStyleCnt="0"/>
      <dgm:spPr/>
    </dgm:pt>
    <dgm:pt modelId="{4AA7CCF8-9133-45CB-B066-A83971C4FB27}" type="pres">
      <dgm:prSet presAssocID="{A5BDF9E7-5A94-475B-80A9-0615FD8BE55D}" presName="aNode" presStyleLbl="fgAcc1" presStyleIdx="0" presStyleCnt="3" custScaleX="41479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69386B-5BE0-4F69-A3A7-5B1D6EEB31A1}" type="pres">
      <dgm:prSet presAssocID="{A5BDF9E7-5A94-475B-80A9-0615FD8BE55D}" presName="aSpace" presStyleCnt="0"/>
      <dgm:spPr/>
    </dgm:pt>
    <dgm:pt modelId="{5B32F1E0-A65C-4BBF-ACE3-11088063DAD5}" type="pres">
      <dgm:prSet presAssocID="{99F44DAA-A283-47B2-BDE0-B0E6B27CBCBC}" presName="aNode" presStyleLbl="fgAcc1" presStyleIdx="1" presStyleCnt="3" custScaleX="41414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9B6BF1-1CF9-4287-9078-520BEE66104D}" type="pres">
      <dgm:prSet presAssocID="{99F44DAA-A283-47B2-BDE0-B0E6B27CBCBC}" presName="aSpace" presStyleCnt="0"/>
      <dgm:spPr/>
    </dgm:pt>
    <dgm:pt modelId="{FCF0EB2C-4649-4C01-88DB-9F373D7C676F}" type="pres">
      <dgm:prSet presAssocID="{1D8FB6E9-4053-47A7-8CAE-F3083C9B4BA1}" presName="aNode" presStyleLbl="fgAcc1" presStyleIdx="2" presStyleCnt="3" custScaleX="411841" custScaleY="10560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C239652-3724-4CC0-9AB5-1D39D8399FB9}" type="pres">
      <dgm:prSet presAssocID="{1D8FB6E9-4053-47A7-8CAE-F3083C9B4BA1}" presName="aSpace" presStyleCnt="0"/>
      <dgm:spPr/>
    </dgm:pt>
  </dgm:ptLst>
  <dgm:cxnLst>
    <dgm:cxn modelId="{B403024B-CFAE-454F-AAE0-60CC1B1DA7CA}" srcId="{BE5FDFEC-06C9-4120-90BC-BD2D5F9E4D35}" destId="{99F44DAA-A283-47B2-BDE0-B0E6B27CBCBC}" srcOrd="1" destOrd="0" parTransId="{D3EC1A50-CC2D-4527-909A-516DC24625E8}" sibTransId="{99770208-86DA-4324-B212-E03CF89AAF19}"/>
    <dgm:cxn modelId="{0406D81E-21AB-44B9-9A4C-7F5A0B891D29}" type="presOf" srcId="{A5BDF9E7-5A94-475B-80A9-0615FD8BE55D}" destId="{4AA7CCF8-9133-45CB-B066-A83971C4FB27}" srcOrd="0" destOrd="0" presId="urn:microsoft.com/office/officeart/2005/8/layout/pyramid2"/>
    <dgm:cxn modelId="{7914B047-7B0C-4821-962A-4A8AAAD8E7B9}" srcId="{BE5FDFEC-06C9-4120-90BC-BD2D5F9E4D35}" destId="{1D8FB6E9-4053-47A7-8CAE-F3083C9B4BA1}" srcOrd="2" destOrd="0" parTransId="{C3E9C669-2FB9-4DB8-B8DC-18995A0915A0}" sibTransId="{F100A64F-AF5E-4344-801A-172C53B2D973}"/>
    <dgm:cxn modelId="{9788C89B-57F2-47BE-B4E9-5124D9566707}" type="presOf" srcId="{1D8FB6E9-4053-47A7-8CAE-F3083C9B4BA1}" destId="{FCF0EB2C-4649-4C01-88DB-9F373D7C676F}" srcOrd="0" destOrd="0" presId="urn:microsoft.com/office/officeart/2005/8/layout/pyramid2"/>
    <dgm:cxn modelId="{8F624976-F8E2-4032-99A8-E7D003385EE8}" type="presOf" srcId="{99F44DAA-A283-47B2-BDE0-B0E6B27CBCBC}" destId="{5B32F1E0-A65C-4BBF-ACE3-11088063DAD5}" srcOrd="0" destOrd="0" presId="urn:microsoft.com/office/officeart/2005/8/layout/pyramid2"/>
    <dgm:cxn modelId="{B382DA62-AEAB-4A63-AF27-4473EB921BF3}" type="presOf" srcId="{BE5FDFEC-06C9-4120-90BC-BD2D5F9E4D35}" destId="{67C3EFA3-6019-450B-912D-AFF40727B8A7}" srcOrd="0" destOrd="0" presId="urn:microsoft.com/office/officeart/2005/8/layout/pyramid2"/>
    <dgm:cxn modelId="{01F4EF6E-11D3-46F7-B232-69F6BB9961DE}" srcId="{BE5FDFEC-06C9-4120-90BC-BD2D5F9E4D35}" destId="{A5BDF9E7-5A94-475B-80A9-0615FD8BE55D}" srcOrd="0" destOrd="0" parTransId="{7C2A8AAB-EA04-46F8-9444-C9A25A3897AE}" sibTransId="{8AFF100C-6925-4471-9041-860FACD3CF76}"/>
    <dgm:cxn modelId="{56DBF2F2-20CF-4B05-9BC4-88B8FD7EEB2C}" type="presParOf" srcId="{67C3EFA3-6019-450B-912D-AFF40727B8A7}" destId="{0C393884-D710-4D99-9899-01B4F0FC1D3B}" srcOrd="0" destOrd="0" presId="urn:microsoft.com/office/officeart/2005/8/layout/pyramid2"/>
    <dgm:cxn modelId="{5695D02E-ECF3-4ADC-B354-C8A5FA8E4391}" type="presParOf" srcId="{67C3EFA3-6019-450B-912D-AFF40727B8A7}" destId="{9F7DC4AB-3313-425A-A417-8373112A0370}" srcOrd="1" destOrd="0" presId="urn:microsoft.com/office/officeart/2005/8/layout/pyramid2"/>
    <dgm:cxn modelId="{43CB46D7-DD37-49C1-87C0-FD234A11628D}" type="presParOf" srcId="{9F7DC4AB-3313-425A-A417-8373112A0370}" destId="{4AA7CCF8-9133-45CB-B066-A83971C4FB27}" srcOrd="0" destOrd="0" presId="urn:microsoft.com/office/officeart/2005/8/layout/pyramid2"/>
    <dgm:cxn modelId="{A2BD3145-0AF1-417F-918C-492091407812}" type="presParOf" srcId="{9F7DC4AB-3313-425A-A417-8373112A0370}" destId="{3769386B-5BE0-4F69-A3A7-5B1D6EEB31A1}" srcOrd="1" destOrd="0" presId="urn:microsoft.com/office/officeart/2005/8/layout/pyramid2"/>
    <dgm:cxn modelId="{A68796BB-E4C9-493B-A1CF-DFD1FA0A3BB4}" type="presParOf" srcId="{9F7DC4AB-3313-425A-A417-8373112A0370}" destId="{5B32F1E0-A65C-4BBF-ACE3-11088063DAD5}" srcOrd="2" destOrd="0" presId="urn:microsoft.com/office/officeart/2005/8/layout/pyramid2"/>
    <dgm:cxn modelId="{C6DB8201-E678-4182-801D-C30197632631}" type="presParOf" srcId="{9F7DC4AB-3313-425A-A417-8373112A0370}" destId="{339B6BF1-1CF9-4287-9078-520BEE66104D}" srcOrd="3" destOrd="0" presId="urn:microsoft.com/office/officeart/2005/8/layout/pyramid2"/>
    <dgm:cxn modelId="{513D6782-8C46-4985-8047-8DB465DCC31C}" type="presParOf" srcId="{9F7DC4AB-3313-425A-A417-8373112A0370}" destId="{FCF0EB2C-4649-4C01-88DB-9F373D7C676F}" srcOrd="4" destOrd="0" presId="urn:microsoft.com/office/officeart/2005/8/layout/pyramid2"/>
    <dgm:cxn modelId="{4D78D5BA-E9F0-4DFC-BCCB-67CCC17D6E34}" type="presParOf" srcId="{9F7DC4AB-3313-425A-A417-8373112A0370}" destId="{4C239652-3724-4CC0-9AB5-1D39D8399FB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B931BE-6BCB-46B2-AC4D-7C545952B2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AB7FB4-1871-46BE-B5F1-17D2B3D21BF5}">
      <dgm:prSet phldrT="[Tekst]" custT="1"/>
      <dgm:spPr>
        <a:gradFill flip="none" rotWithShape="1">
          <a:gsLst>
            <a:gs pos="6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doprinijeti učinkovitom upravljanju migracijskim tokovima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425341-9614-4022-9282-2C799C6B6AB0}" type="parTrans" cxnId="{78B81A91-107A-4583-90D7-446B69B599C2}">
      <dgm:prSet/>
      <dgm:spPr/>
      <dgm:t>
        <a:bodyPr/>
        <a:lstStyle/>
        <a:p>
          <a:endParaRPr lang="hr-HR"/>
        </a:p>
      </dgm:t>
    </dgm:pt>
    <dgm:pt modelId="{9469AC49-299F-43E1-BE64-F459614F79D5}" type="sibTrans" cxnId="{78B81A91-107A-4583-90D7-446B69B599C2}">
      <dgm:prSet/>
      <dgm:spPr/>
      <dgm:t>
        <a:bodyPr/>
        <a:lstStyle/>
        <a:p>
          <a:endParaRPr lang="hr-HR"/>
        </a:p>
      </dgm:t>
    </dgm:pt>
    <dgm:pt modelId="{F783DAC1-C25B-4432-8AA3-2A2BA58BF232}">
      <dgm:prSet phldrT="[Tekst]" custT="1"/>
      <dgm:spPr>
        <a:gradFill flip="none" rotWithShape="1">
          <a:gsLst>
            <a:gs pos="76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doprinijeti jačanju i razvoju zajedničke politike azila i zajedničke politike useljavanja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574086-FE8E-4987-9A0E-32FC1C48A6B6}" type="parTrans" cxnId="{840F81CF-F0F0-4E62-BFE5-379EC18E1AD1}">
      <dgm:prSet/>
      <dgm:spPr/>
      <dgm:t>
        <a:bodyPr/>
        <a:lstStyle/>
        <a:p>
          <a:endParaRPr lang="hr-HR"/>
        </a:p>
      </dgm:t>
    </dgm:pt>
    <dgm:pt modelId="{0C5670E7-346F-4374-9206-B462E8D34E30}" type="sibTrans" cxnId="{840F81CF-F0F0-4E62-BFE5-379EC18E1AD1}">
      <dgm:prSet/>
      <dgm:spPr/>
      <dgm:t>
        <a:bodyPr/>
        <a:lstStyle/>
        <a:p>
          <a:endParaRPr lang="hr-HR"/>
        </a:p>
      </dgm:t>
    </dgm:pt>
    <dgm:pt modelId="{78610A9B-01AF-4DC0-BE72-C2ECF8BFDF48}">
      <dgm:prSet phldrT="[Tekst]" custT="1"/>
      <dgm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0">
              <a:schemeClr val="accent6">
                <a:lumMod val="45000"/>
                <a:lumOff val="55000"/>
              </a:schemeClr>
            </a:gs>
            <a:gs pos="14000">
              <a:schemeClr val="accent6">
                <a:lumMod val="45000"/>
                <a:lumOff val="55000"/>
              </a:schemeClr>
            </a:gs>
            <a:gs pos="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 skladu s relevantnom pravnom stečevinom Unije i uz potpuno poštovanje međunarodnih obveza Unije i država članica koje proizlaze iz međunarodnih instrumenata čije su stranke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1004DB-58EE-438A-AF6A-DC018064F390}" type="parTrans" cxnId="{11DA70D7-6D0C-4DBE-A07D-7875D3FE4B28}">
      <dgm:prSet/>
      <dgm:spPr/>
      <dgm:t>
        <a:bodyPr/>
        <a:lstStyle/>
        <a:p>
          <a:endParaRPr lang="hr-HR"/>
        </a:p>
      </dgm:t>
    </dgm:pt>
    <dgm:pt modelId="{71A048F6-F232-4660-B345-1B3EDBE2D6FA}" type="sibTrans" cxnId="{11DA70D7-6D0C-4DBE-A07D-7875D3FE4B28}">
      <dgm:prSet/>
      <dgm:spPr/>
      <dgm:t>
        <a:bodyPr/>
        <a:lstStyle/>
        <a:p>
          <a:endParaRPr lang="hr-HR"/>
        </a:p>
      </dgm:t>
    </dgm:pt>
    <dgm:pt modelId="{F08F64D5-EE1D-47E1-BB51-5D005A5C92D8}" type="pres">
      <dgm:prSet presAssocID="{39B931BE-6BCB-46B2-AC4D-7C545952B2ED}" presName="Name0" presStyleCnt="0">
        <dgm:presLayoutVars>
          <dgm:dir/>
          <dgm:resizeHandles val="exact"/>
        </dgm:presLayoutVars>
      </dgm:prSet>
      <dgm:spPr/>
    </dgm:pt>
    <dgm:pt modelId="{0E740042-98A3-412F-AC59-6196AB2B3B9C}" type="pres">
      <dgm:prSet presAssocID="{ECAB7FB4-1871-46BE-B5F1-17D2B3D21BF5}" presName="node" presStyleLbl="node1" presStyleIdx="0" presStyleCnt="3" custScaleY="1443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AA3C3C8-1113-4A8F-9C84-0382D89EF3CA}" type="pres">
      <dgm:prSet presAssocID="{9469AC49-299F-43E1-BE64-F459614F79D5}" presName="sibTrans" presStyleLbl="sibTrans2D1" presStyleIdx="0" presStyleCnt="2"/>
      <dgm:spPr/>
    </dgm:pt>
    <dgm:pt modelId="{24C19F94-498B-465E-9F69-B7EFFF172F3C}" type="pres">
      <dgm:prSet presAssocID="{9469AC49-299F-43E1-BE64-F459614F79D5}" presName="connectorText" presStyleLbl="sibTrans2D1" presStyleIdx="0" presStyleCnt="2"/>
      <dgm:spPr/>
    </dgm:pt>
    <dgm:pt modelId="{03523F46-C7BA-4AD4-804D-5CBC67BBDBE2}" type="pres">
      <dgm:prSet presAssocID="{F783DAC1-C25B-4432-8AA3-2A2BA58BF232}" presName="node" presStyleLbl="node1" presStyleIdx="1" presStyleCnt="3" custScaleY="1443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6AE040-174D-4633-99A4-731259862B82}" type="pres">
      <dgm:prSet presAssocID="{0C5670E7-346F-4374-9206-B462E8D34E30}" presName="sibTrans" presStyleLbl="sibTrans2D1" presStyleIdx="1" presStyleCnt="2"/>
      <dgm:spPr/>
    </dgm:pt>
    <dgm:pt modelId="{4F8DF978-A9B7-4C94-BD17-937AA239513F}" type="pres">
      <dgm:prSet presAssocID="{0C5670E7-346F-4374-9206-B462E8D34E30}" presName="connectorText" presStyleLbl="sibTrans2D1" presStyleIdx="1" presStyleCnt="2"/>
      <dgm:spPr/>
    </dgm:pt>
    <dgm:pt modelId="{9B30DAC0-0FDF-4ECB-A692-C06FA3B3DF06}" type="pres">
      <dgm:prSet presAssocID="{78610A9B-01AF-4DC0-BE72-C2ECF8BFDF48}" presName="node" presStyleLbl="node1" presStyleIdx="2" presStyleCnt="3" custScaleY="14868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452B5A1-A252-4E7E-B8FF-6C466030612E}" type="presOf" srcId="{0C5670E7-346F-4374-9206-B462E8D34E30}" destId="{4F8DF978-A9B7-4C94-BD17-937AA239513F}" srcOrd="1" destOrd="0" presId="urn:microsoft.com/office/officeart/2005/8/layout/process1"/>
    <dgm:cxn modelId="{1C0764B2-2FF8-4CC3-B9D0-AA7F35665144}" type="presOf" srcId="{9469AC49-299F-43E1-BE64-F459614F79D5}" destId="{9AA3C3C8-1113-4A8F-9C84-0382D89EF3CA}" srcOrd="0" destOrd="0" presId="urn:microsoft.com/office/officeart/2005/8/layout/process1"/>
    <dgm:cxn modelId="{95276FCE-C28A-46BC-932D-175A95FF86D3}" type="presOf" srcId="{F783DAC1-C25B-4432-8AA3-2A2BA58BF232}" destId="{03523F46-C7BA-4AD4-804D-5CBC67BBDBE2}" srcOrd="0" destOrd="0" presId="urn:microsoft.com/office/officeart/2005/8/layout/process1"/>
    <dgm:cxn modelId="{DA3694B2-5DDA-4894-9934-8FBAC3AC8041}" type="presOf" srcId="{78610A9B-01AF-4DC0-BE72-C2ECF8BFDF48}" destId="{9B30DAC0-0FDF-4ECB-A692-C06FA3B3DF06}" srcOrd="0" destOrd="0" presId="urn:microsoft.com/office/officeart/2005/8/layout/process1"/>
    <dgm:cxn modelId="{3714014D-397D-486D-B382-C679E517269F}" type="presOf" srcId="{0C5670E7-346F-4374-9206-B462E8D34E30}" destId="{796AE040-174D-4633-99A4-731259862B82}" srcOrd="0" destOrd="0" presId="urn:microsoft.com/office/officeart/2005/8/layout/process1"/>
    <dgm:cxn modelId="{89B9A67E-B281-492C-860C-DB391B3A8AC2}" type="presOf" srcId="{39B931BE-6BCB-46B2-AC4D-7C545952B2ED}" destId="{F08F64D5-EE1D-47E1-BB51-5D005A5C92D8}" srcOrd="0" destOrd="0" presId="urn:microsoft.com/office/officeart/2005/8/layout/process1"/>
    <dgm:cxn modelId="{11DA70D7-6D0C-4DBE-A07D-7875D3FE4B28}" srcId="{39B931BE-6BCB-46B2-AC4D-7C545952B2ED}" destId="{78610A9B-01AF-4DC0-BE72-C2ECF8BFDF48}" srcOrd="2" destOrd="0" parTransId="{581004DB-58EE-438A-AF6A-DC018064F390}" sibTransId="{71A048F6-F232-4660-B345-1B3EDBE2D6FA}"/>
    <dgm:cxn modelId="{FB7AFEB9-FA62-413A-82CB-B5AB60C91D3F}" type="presOf" srcId="{ECAB7FB4-1871-46BE-B5F1-17D2B3D21BF5}" destId="{0E740042-98A3-412F-AC59-6196AB2B3B9C}" srcOrd="0" destOrd="0" presId="urn:microsoft.com/office/officeart/2005/8/layout/process1"/>
    <dgm:cxn modelId="{840F81CF-F0F0-4E62-BFE5-379EC18E1AD1}" srcId="{39B931BE-6BCB-46B2-AC4D-7C545952B2ED}" destId="{F783DAC1-C25B-4432-8AA3-2A2BA58BF232}" srcOrd="1" destOrd="0" parTransId="{D3574086-FE8E-4987-9A0E-32FC1C48A6B6}" sibTransId="{0C5670E7-346F-4374-9206-B462E8D34E30}"/>
    <dgm:cxn modelId="{78B81A91-107A-4583-90D7-446B69B599C2}" srcId="{39B931BE-6BCB-46B2-AC4D-7C545952B2ED}" destId="{ECAB7FB4-1871-46BE-B5F1-17D2B3D21BF5}" srcOrd="0" destOrd="0" parTransId="{B8425341-9614-4022-9282-2C799C6B6AB0}" sibTransId="{9469AC49-299F-43E1-BE64-F459614F79D5}"/>
    <dgm:cxn modelId="{6147ECA1-6ED6-4F0F-975B-6669D0D43E25}" type="presOf" srcId="{9469AC49-299F-43E1-BE64-F459614F79D5}" destId="{24C19F94-498B-465E-9F69-B7EFFF172F3C}" srcOrd="1" destOrd="0" presId="urn:microsoft.com/office/officeart/2005/8/layout/process1"/>
    <dgm:cxn modelId="{374D80AC-90A0-44D1-B6DB-3EEBD4F3FE71}" type="presParOf" srcId="{F08F64D5-EE1D-47E1-BB51-5D005A5C92D8}" destId="{0E740042-98A3-412F-AC59-6196AB2B3B9C}" srcOrd="0" destOrd="0" presId="urn:microsoft.com/office/officeart/2005/8/layout/process1"/>
    <dgm:cxn modelId="{A55FC687-3FBA-4275-BC0A-884BE61C6CEA}" type="presParOf" srcId="{F08F64D5-EE1D-47E1-BB51-5D005A5C92D8}" destId="{9AA3C3C8-1113-4A8F-9C84-0382D89EF3CA}" srcOrd="1" destOrd="0" presId="urn:microsoft.com/office/officeart/2005/8/layout/process1"/>
    <dgm:cxn modelId="{935DC37F-4ED3-4DFC-B3C7-D2C408816777}" type="presParOf" srcId="{9AA3C3C8-1113-4A8F-9C84-0382D89EF3CA}" destId="{24C19F94-498B-465E-9F69-B7EFFF172F3C}" srcOrd="0" destOrd="0" presId="urn:microsoft.com/office/officeart/2005/8/layout/process1"/>
    <dgm:cxn modelId="{0232575D-7D46-47CC-9EFB-D01BC05440C2}" type="presParOf" srcId="{F08F64D5-EE1D-47E1-BB51-5D005A5C92D8}" destId="{03523F46-C7BA-4AD4-804D-5CBC67BBDBE2}" srcOrd="2" destOrd="0" presId="urn:microsoft.com/office/officeart/2005/8/layout/process1"/>
    <dgm:cxn modelId="{02B73636-84B2-402B-A392-74D4446EF407}" type="presParOf" srcId="{F08F64D5-EE1D-47E1-BB51-5D005A5C92D8}" destId="{796AE040-174D-4633-99A4-731259862B82}" srcOrd="3" destOrd="0" presId="urn:microsoft.com/office/officeart/2005/8/layout/process1"/>
    <dgm:cxn modelId="{264C9C6A-3D4A-41F7-85B4-19EAD9685755}" type="presParOf" srcId="{796AE040-174D-4633-99A4-731259862B82}" destId="{4F8DF978-A9B7-4C94-BD17-937AA239513F}" srcOrd="0" destOrd="0" presId="urn:microsoft.com/office/officeart/2005/8/layout/process1"/>
    <dgm:cxn modelId="{52B4F5E6-CE4C-4206-B4D4-01B3167F67A2}" type="presParOf" srcId="{F08F64D5-EE1D-47E1-BB51-5D005A5C92D8}" destId="{9B30DAC0-0FDF-4ECB-A692-C06FA3B3DF0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DE1320-EB66-4E7F-8BBA-240E39DACB3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5156BE5-D044-402A-8F31-535CD84CF7B2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hr-HR" sz="1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CEAS (Common European Asylum System) – Zajednički europski sustav azila</a:t>
          </a:r>
          <a:endParaRPr lang="hr-HR" sz="18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DAADC1-6958-4381-B9D7-44CA3983FA7F}" type="parTrans" cxnId="{D6362161-ACE7-4A8D-B539-E921CFF760B8}">
      <dgm:prSet/>
      <dgm:spPr/>
      <dgm:t>
        <a:bodyPr/>
        <a:lstStyle/>
        <a:p>
          <a:endParaRPr lang="hr-HR"/>
        </a:p>
      </dgm:t>
    </dgm:pt>
    <dgm:pt modelId="{0AFB4740-1D3D-46D3-90F9-6842BD6E051E}" type="sibTrans" cxnId="{D6362161-ACE7-4A8D-B539-E921CFF760B8}">
      <dgm:prSet/>
      <dgm:spPr/>
      <dgm:t>
        <a:bodyPr/>
        <a:lstStyle/>
        <a:p>
          <a:endParaRPr lang="hr-HR"/>
        </a:p>
      </dgm:t>
    </dgm:pt>
    <dgm:pt modelId="{BE8B9D45-5F5C-4462-91CA-815BB452024A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sz="19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Zakonite migracije i integracija</a:t>
          </a:r>
          <a:endParaRPr lang="hr-HR" sz="19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6FE155-C642-484B-9628-7994648109E8}" type="parTrans" cxnId="{DE1E7457-2559-45CC-9D26-14BCFB873697}">
      <dgm:prSet/>
      <dgm:spPr/>
      <dgm:t>
        <a:bodyPr/>
        <a:lstStyle/>
        <a:p>
          <a:endParaRPr lang="hr-HR"/>
        </a:p>
      </dgm:t>
    </dgm:pt>
    <dgm:pt modelId="{086FD463-77AE-49D7-AB68-FDFE17281145}" type="sibTrans" cxnId="{DE1E7457-2559-45CC-9D26-14BCFB873697}">
      <dgm:prSet/>
      <dgm:spPr/>
      <dgm:t>
        <a:bodyPr/>
        <a:lstStyle/>
        <a:p>
          <a:endParaRPr lang="hr-HR"/>
        </a:p>
      </dgm:t>
    </dgm:pt>
    <dgm:pt modelId="{49FA450D-14A4-4976-9ACD-7DC4FAF57C22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Povratak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2A35C6-9465-47F9-97B1-805987AFE61B}" type="parTrans" cxnId="{CE1B95BE-5F83-41D3-B2D9-661E0EDB78FB}">
      <dgm:prSet/>
      <dgm:spPr/>
      <dgm:t>
        <a:bodyPr/>
        <a:lstStyle/>
        <a:p>
          <a:endParaRPr lang="hr-HR"/>
        </a:p>
      </dgm:t>
    </dgm:pt>
    <dgm:pt modelId="{36BB2117-936D-4099-9933-EA16541977C2}" type="sibTrans" cxnId="{CE1B95BE-5F83-41D3-B2D9-661E0EDB78FB}">
      <dgm:prSet/>
      <dgm:spPr/>
      <dgm:t>
        <a:bodyPr/>
        <a:lstStyle/>
        <a:p>
          <a:endParaRPr lang="hr-HR"/>
        </a:p>
      </dgm:t>
    </dgm:pt>
    <dgm:pt modelId="{D3E8ABC0-60AC-4096-9385-EFDEAB225EE7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Solidarnost</a:t>
          </a:r>
          <a:endParaRPr lang="hr-HR" sz="20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2CA987-5AFB-4B19-B423-A581BB4A6747}" type="parTrans" cxnId="{F6E8A9ED-BA3C-4E7A-BDAC-5A9EFD55CD6E}">
      <dgm:prSet/>
      <dgm:spPr/>
      <dgm:t>
        <a:bodyPr/>
        <a:lstStyle/>
        <a:p>
          <a:endParaRPr lang="hr-HR"/>
        </a:p>
      </dgm:t>
    </dgm:pt>
    <dgm:pt modelId="{245DF54C-EE33-4C99-986C-DAEAEFFAE21B}" type="sibTrans" cxnId="{F6E8A9ED-BA3C-4E7A-BDAC-5A9EFD55CD6E}">
      <dgm:prSet/>
      <dgm:spPr/>
      <dgm:t>
        <a:bodyPr/>
        <a:lstStyle/>
        <a:p>
          <a:endParaRPr lang="hr-HR"/>
        </a:p>
      </dgm:t>
    </dgm:pt>
    <dgm:pt modelId="{5D0FF55E-4683-433A-9798-BBFB3B574F1B}" type="pres">
      <dgm:prSet presAssocID="{B8DE1320-EB66-4E7F-8BBA-240E39DACB39}" presName="matrix" presStyleCnt="0">
        <dgm:presLayoutVars>
          <dgm:chMax val="1"/>
          <dgm:dir/>
          <dgm:resizeHandles val="exact"/>
        </dgm:presLayoutVars>
      </dgm:prSet>
      <dgm:spPr/>
    </dgm:pt>
    <dgm:pt modelId="{414E3761-A7D2-430B-8D4C-E2512F8D91EE}" type="pres">
      <dgm:prSet presAssocID="{B8DE1320-EB66-4E7F-8BBA-240E39DACB39}" presName="diamond" presStyleLbl="bgShp" presStyleIdx="0" presStyleCnt="1" custLinFactNeighborX="-7763" custLinFactNeighborY="-4976"/>
      <dgm:spPr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77000">
              <a:schemeClr val="accent6">
                <a:lumMod val="20000"/>
                <a:lumOff val="80000"/>
                <a:alpha val="47000"/>
              </a:schemeClr>
            </a:gs>
            <a:gs pos="89000">
              <a:schemeClr val="tx2">
                <a:lumMod val="75000"/>
              </a:schemeClr>
            </a:gs>
          </a:gsLst>
          <a:path path="circle">
            <a:fillToRect l="50000" t="50000" r="50000" b="50000"/>
          </a:path>
        </a:gradFill>
      </dgm:spPr>
    </dgm:pt>
    <dgm:pt modelId="{E3D2E107-DB35-4565-8BAB-CBDEA672BC4C}" type="pres">
      <dgm:prSet presAssocID="{B8DE1320-EB66-4E7F-8BBA-240E39DACB39}" presName="quad1" presStyleLbl="node1" presStyleIdx="0" presStyleCnt="4" custScaleX="210863" custLinFactX="-82958" custLinFactNeighborX="-100000" custLinFactNeighborY="-68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B6AEE0-E05F-4D48-962A-9686D12B4862}" type="pres">
      <dgm:prSet presAssocID="{B8DE1320-EB66-4E7F-8BBA-240E39DACB39}" presName="quad2" presStyleLbl="node1" presStyleIdx="1" presStyleCnt="4" custScaleX="248571" custLinFactX="64826" custLinFactNeighborX="100000" custLinFactNeighborY="-13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3B9C78-C7F6-4BFB-B8CF-F9782ED23723}" type="pres">
      <dgm:prSet presAssocID="{B8DE1320-EB66-4E7F-8BBA-240E39DACB39}" presName="quad3" presStyleLbl="node1" presStyleIdx="2" presStyleCnt="4" custScaleX="210016" custLinFactX="-82275" custLinFactNeighborX="-100000" custLinFactNeighborY="-6144">
        <dgm:presLayoutVars>
          <dgm:chMax val="0"/>
          <dgm:chPref val="0"/>
          <dgm:bulletEnabled val="1"/>
        </dgm:presLayoutVars>
      </dgm:prSet>
      <dgm:spPr/>
    </dgm:pt>
    <dgm:pt modelId="{641B0E1B-1731-4719-B7B3-F78B86A95B83}" type="pres">
      <dgm:prSet presAssocID="{B8DE1320-EB66-4E7F-8BBA-240E39DACB39}" presName="quad4" presStyleLbl="node1" presStyleIdx="3" presStyleCnt="4" custScaleX="244984" custLinFactX="66619" custLinFactNeighborX="100000" custLinFactNeighborY="-5461">
        <dgm:presLayoutVars>
          <dgm:chMax val="0"/>
          <dgm:chPref val="0"/>
          <dgm:bulletEnabled val="1"/>
        </dgm:presLayoutVars>
      </dgm:prSet>
      <dgm:spPr/>
    </dgm:pt>
  </dgm:ptLst>
  <dgm:cxnLst>
    <dgm:cxn modelId="{8BEB7D37-8B35-4B10-92D1-631942C7BF54}" type="presOf" srcId="{B8DE1320-EB66-4E7F-8BBA-240E39DACB39}" destId="{5D0FF55E-4683-433A-9798-BBFB3B574F1B}" srcOrd="0" destOrd="0" presId="urn:microsoft.com/office/officeart/2005/8/layout/matrix3"/>
    <dgm:cxn modelId="{DE1E7457-2559-45CC-9D26-14BCFB873697}" srcId="{B8DE1320-EB66-4E7F-8BBA-240E39DACB39}" destId="{BE8B9D45-5F5C-4462-91CA-815BB452024A}" srcOrd="1" destOrd="0" parTransId="{056FE155-C642-484B-9628-7994648109E8}" sibTransId="{086FD463-77AE-49D7-AB68-FDFE17281145}"/>
    <dgm:cxn modelId="{7445DB57-5445-4830-81D9-3B2906283AA0}" type="presOf" srcId="{A5156BE5-D044-402A-8F31-535CD84CF7B2}" destId="{E3D2E107-DB35-4565-8BAB-CBDEA672BC4C}" srcOrd="0" destOrd="0" presId="urn:microsoft.com/office/officeart/2005/8/layout/matrix3"/>
    <dgm:cxn modelId="{F6E8A9ED-BA3C-4E7A-BDAC-5A9EFD55CD6E}" srcId="{B8DE1320-EB66-4E7F-8BBA-240E39DACB39}" destId="{D3E8ABC0-60AC-4096-9385-EFDEAB225EE7}" srcOrd="3" destOrd="0" parTransId="{7A2CA987-5AFB-4B19-B423-A581BB4A6747}" sibTransId="{245DF54C-EE33-4C99-986C-DAEAEFFAE21B}"/>
    <dgm:cxn modelId="{8299386E-7ABF-47FF-8FA5-8EE3C3810CCA}" type="presOf" srcId="{D3E8ABC0-60AC-4096-9385-EFDEAB225EE7}" destId="{641B0E1B-1731-4719-B7B3-F78B86A95B83}" srcOrd="0" destOrd="0" presId="urn:microsoft.com/office/officeart/2005/8/layout/matrix3"/>
    <dgm:cxn modelId="{CE1B95BE-5F83-41D3-B2D9-661E0EDB78FB}" srcId="{B8DE1320-EB66-4E7F-8BBA-240E39DACB39}" destId="{49FA450D-14A4-4976-9ACD-7DC4FAF57C22}" srcOrd="2" destOrd="0" parTransId="{DF2A35C6-9465-47F9-97B1-805987AFE61B}" sibTransId="{36BB2117-936D-4099-9933-EA16541977C2}"/>
    <dgm:cxn modelId="{DF598D1A-253E-4AA8-9B7D-E38B4F06188C}" type="presOf" srcId="{BE8B9D45-5F5C-4462-91CA-815BB452024A}" destId="{DCB6AEE0-E05F-4D48-962A-9686D12B4862}" srcOrd="0" destOrd="0" presId="urn:microsoft.com/office/officeart/2005/8/layout/matrix3"/>
    <dgm:cxn modelId="{D6362161-ACE7-4A8D-B539-E921CFF760B8}" srcId="{B8DE1320-EB66-4E7F-8BBA-240E39DACB39}" destId="{A5156BE5-D044-402A-8F31-535CD84CF7B2}" srcOrd="0" destOrd="0" parTransId="{21DAADC1-6958-4381-B9D7-44CA3983FA7F}" sibTransId="{0AFB4740-1D3D-46D3-90F9-6842BD6E051E}"/>
    <dgm:cxn modelId="{08E48ECB-3337-429B-B66E-D11E67AB1C6D}" type="presOf" srcId="{49FA450D-14A4-4976-9ACD-7DC4FAF57C22}" destId="{DD3B9C78-C7F6-4BFB-B8CF-F9782ED23723}" srcOrd="0" destOrd="0" presId="urn:microsoft.com/office/officeart/2005/8/layout/matrix3"/>
    <dgm:cxn modelId="{8AA1E039-2F4B-49DE-8A9E-866265BA78F9}" type="presParOf" srcId="{5D0FF55E-4683-433A-9798-BBFB3B574F1B}" destId="{414E3761-A7D2-430B-8D4C-E2512F8D91EE}" srcOrd="0" destOrd="0" presId="urn:microsoft.com/office/officeart/2005/8/layout/matrix3"/>
    <dgm:cxn modelId="{6D87636E-89A5-44C5-BAF0-12B2B7AC9FB7}" type="presParOf" srcId="{5D0FF55E-4683-433A-9798-BBFB3B574F1B}" destId="{E3D2E107-DB35-4565-8BAB-CBDEA672BC4C}" srcOrd="1" destOrd="0" presId="urn:microsoft.com/office/officeart/2005/8/layout/matrix3"/>
    <dgm:cxn modelId="{DF91BCC4-E19E-4902-8CF5-FFADF8B9392E}" type="presParOf" srcId="{5D0FF55E-4683-433A-9798-BBFB3B574F1B}" destId="{DCB6AEE0-E05F-4D48-962A-9686D12B4862}" srcOrd="2" destOrd="0" presId="urn:microsoft.com/office/officeart/2005/8/layout/matrix3"/>
    <dgm:cxn modelId="{1EC77765-D0D1-43F2-9847-402A223B6722}" type="presParOf" srcId="{5D0FF55E-4683-433A-9798-BBFB3B574F1B}" destId="{DD3B9C78-C7F6-4BFB-B8CF-F9782ED23723}" srcOrd="3" destOrd="0" presId="urn:microsoft.com/office/officeart/2005/8/layout/matrix3"/>
    <dgm:cxn modelId="{9F92B0E4-8ABF-459D-82BD-2F0674EAD459}" type="presParOf" srcId="{5D0FF55E-4683-433A-9798-BBFB3B574F1B}" destId="{641B0E1B-1731-4719-B7B3-F78B86A95B8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72989A-1AE0-4988-8B84-B4FB421EDCB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19A31D9-8481-4552-BE67-C6473C40FFA9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jačanje kapaciteta za prihvat i smještaj svih kategorija migranata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EB32EA-AF74-47C8-BECB-89D43068641D}" type="parTrans" cxnId="{9B550BDD-00D5-43F5-A889-BA0716ADD7A9}">
      <dgm:prSet/>
      <dgm:spPr/>
      <dgm:t>
        <a:bodyPr/>
        <a:lstStyle/>
        <a:p>
          <a:endParaRPr lang="hr-HR"/>
        </a:p>
      </dgm:t>
    </dgm:pt>
    <dgm:pt modelId="{0328676A-8A1B-4055-9207-CF1D83D90128}" type="sibTrans" cxnId="{9B550BDD-00D5-43F5-A889-BA0716ADD7A9}">
      <dgm:prSet/>
      <dgm:spPr/>
      <dgm:t>
        <a:bodyPr/>
        <a:lstStyle/>
        <a:p>
          <a:endParaRPr lang="hr-HR"/>
        </a:p>
      </dgm:t>
    </dgm:pt>
    <dgm:pt modelId="{6B1A7EB2-AC83-4BEE-A4AC-F358BF06CABB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9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poticanje zakonitih migracija</a:t>
          </a:r>
          <a:endParaRPr lang="hr-HR" sz="19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EDC96B-89DF-49F5-AE5F-6229A2E1A2A0}" type="parTrans" cxnId="{2E10FF63-D7EB-4DD1-92C2-18C763109723}">
      <dgm:prSet/>
      <dgm:spPr/>
      <dgm:t>
        <a:bodyPr/>
        <a:lstStyle/>
        <a:p>
          <a:endParaRPr lang="hr-HR"/>
        </a:p>
      </dgm:t>
    </dgm:pt>
    <dgm:pt modelId="{3116EEE6-A5B2-4979-9CD4-384B4B6ADAA2}" type="sibTrans" cxnId="{2E10FF63-D7EB-4DD1-92C2-18C763109723}">
      <dgm:prSet/>
      <dgm:spPr/>
      <dgm:t>
        <a:bodyPr/>
        <a:lstStyle/>
        <a:p>
          <a:endParaRPr lang="hr-HR"/>
        </a:p>
      </dgm:t>
    </dgm:pt>
    <dgm:pt modelId="{7FB42E28-13F2-4A71-A203-153242F057C7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9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olakšan pristup tržištu rada</a:t>
          </a:r>
          <a:endParaRPr lang="hr-HR" sz="19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2A3FE-AC0F-41D2-BDB0-F17B1EC27B11}" type="parTrans" cxnId="{C22091F1-DE35-432F-BC37-1F80C53F3BA9}">
      <dgm:prSet/>
      <dgm:spPr/>
      <dgm:t>
        <a:bodyPr/>
        <a:lstStyle/>
        <a:p>
          <a:endParaRPr lang="hr-HR"/>
        </a:p>
      </dgm:t>
    </dgm:pt>
    <dgm:pt modelId="{F872AD62-B4BD-40F7-9C2E-147260E058CE}" type="sibTrans" cxnId="{C22091F1-DE35-432F-BC37-1F80C53F3BA9}">
      <dgm:prSet/>
      <dgm:spPr/>
      <dgm:t>
        <a:bodyPr/>
        <a:lstStyle/>
        <a:p>
          <a:endParaRPr lang="hr-HR"/>
        </a:p>
      </dgm:t>
    </dgm:pt>
    <dgm:pt modelId="{3FF26703-8F45-4A61-9893-859AADDC8EB0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jačanje sustava integracije osoba s odobrenom MZ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06DA2E-680E-4AB9-9131-44FC9AAF7D67}" type="parTrans" cxnId="{C59BFB26-3E63-4B09-88EC-B6C58617DBA5}">
      <dgm:prSet/>
      <dgm:spPr/>
      <dgm:t>
        <a:bodyPr/>
        <a:lstStyle/>
        <a:p>
          <a:endParaRPr lang="hr-HR"/>
        </a:p>
      </dgm:t>
    </dgm:pt>
    <dgm:pt modelId="{2BBCD8D2-2846-4F5B-9338-CF5C8E712FC9}" type="sibTrans" cxnId="{C59BFB26-3E63-4B09-88EC-B6C58617DBA5}">
      <dgm:prSet/>
      <dgm:spPr/>
      <dgm:t>
        <a:bodyPr/>
        <a:lstStyle/>
        <a:p>
          <a:endParaRPr lang="hr-HR"/>
        </a:p>
      </dgm:t>
    </dgm:pt>
    <dgm:pt modelId="{F2F202EE-EC59-444C-9FBB-FFD6BDDF72B2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pl-PL" sz="15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besplatna pravna pomoć u postupku odobrenja MZ </a:t>
          </a:r>
          <a:r>
            <a:rPr lang="hr-HR" sz="15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u postupku povratka</a:t>
          </a:r>
          <a:endParaRPr lang="hr-HR" sz="15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E43D75-7CFE-4C70-A396-E6C00E2DD0C4}" type="parTrans" cxnId="{D2C8C963-2623-46D4-A33A-58E5493F1A70}">
      <dgm:prSet/>
      <dgm:spPr/>
      <dgm:t>
        <a:bodyPr/>
        <a:lstStyle/>
        <a:p>
          <a:endParaRPr lang="hr-HR"/>
        </a:p>
      </dgm:t>
    </dgm:pt>
    <dgm:pt modelId="{D6129B9E-858A-4A54-BCF6-E1F770620535}" type="sibTrans" cxnId="{D2C8C963-2623-46D4-A33A-58E5493F1A70}">
      <dgm:prSet/>
      <dgm:spPr/>
      <dgm:t>
        <a:bodyPr/>
        <a:lstStyle/>
        <a:p>
          <a:endParaRPr lang="hr-HR"/>
        </a:p>
      </dgm:t>
    </dgm:pt>
    <dgm:pt modelId="{F98A0D22-8CF0-4FF0-A3DB-9C9D4002DA10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usluge prevođenja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DA83ED-E484-4102-9095-BFAAA3C49E2C}" type="parTrans" cxnId="{3CA7F162-9D60-46F4-BCA9-0EECE67A36EE}">
      <dgm:prSet/>
      <dgm:spPr/>
      <dgm:t>
        <a:bodyPr/>
        <a:lstStyle/>
        <a:p>
          <a:endParaRPr lang="hr-HR"/>
        </a:p>
      </dgm:t>
    </dgm:pt>
    <dgm:pt modelId="{32C7CC13-DCE0-4D31-A46F-3B2A4BEFE5B5}" type="sibTrans" cxnId="{3CA7F162-9D60-46F4-BCA9-0EECE67A36EE}">
      <dgm:prSet/>
      <dgm:spPr/>
      <dgm:t>
        <a:bodyPr/>
        <a:lstStyle/>
        <a:p>
          <a:endParaRPr lang="hr-HR"/>
        </a:p>
      </dgm:t>
    </dgm:pt>
    <dgm:pt modelId="{5F1D4CB3-F3DA-4D4A-A8D1-445E6E2E32C1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olakšavanje pristupa različitim uslugama i pravima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9785A-09DA-4D2A-8618-78497CAAF91A}" type="parTrans" cxnId="{5B3873D3-B2E5-4FA8-BE6B-578DB29667D1}">
      <dgm:prSet/>
      <dgm:spPr/>
      <dgm:t>
        <a:bodyPr/>
        <a:lstStyle/>
        <a:p>
          <a:endParaRPr lang="hr-HR"/>
        </a:p>
      </dgm:t>
    </dgm:pt>
    <dgm:pt modelId="{EFCA2E99-2E1C-43D4-B60A-929D93531D55}" type="sibTrans" cxnId="{5B3873D3-B2E5-4FA8-BE6B-578DB29667D1}">
      <dgm:prSet/>
      <dgm:spPr/>
      <dgm:t>
        <a:bodyPr/>
        <a:lstStyle/>
        <a:p>
          <a:endParaRPr lang="hr-HR"/>
        </a:p>
      </dgm:t>
    </dgm:pt>
    <dgm:pt modelId="{B7314DC4-0665-4A81-8467-37A623873327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pružanje psihosocijalne pomoći 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0439CA-3BF9-48CE-BB4D-12F435AC3357}" type="parTrans" cxnId="{15C2D6C8-C85F-4FF7-8779-F42576D9327A}">
      <dgm:prSet/>
      <dgm:spPr/>
      <dgm:t>
        <a:bodyPr/>
        <a:lstStyle/>
        <a:p>
          <a:endParaRPr lang="hr-HR"/>
        </a:p>
      </dgm:t>
    </dgm:pt>
    <dgm:pt modelId="{4F507717-F2ED-4E2B-9CCA-5438F6479EAE}" type="sibTrans" cxnId="{15C2D6C8-C85F-4FF7-8779-F42576D9327A}">
      <dgm:prSet/>
      <dgm:spPr/>
      <dgm:t>
        <a:bodyPr/>
        <a:lstStyle/>
        <a:p>
          <a:endParaRPr lang="hr-HR"/>
        </a:p>
      </dgm:t>
    </dgm:pt>
    <dgm:pt modelId="{B76FB75A-E9B6-45F6-83A4-E5D3100177E4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sv-SE" b="1" u="none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potporu u pružanju medicinske skrbi </a:t>
          </a:r>
          <a:endParaRPr lang="hr-HR" b="1" u="none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6915B5-8BFB-4C90-B89F-9234ABC0EA5B}" type="parTrans" cxnId="{3D46EA77-A942-4AA9-988E-F4C872EC61E0}">
      <dgm:prSet/>
      <dgm:spPr/>
      <dgm:t>
        <a:bodyPr/>
        <a:lstStyle/>
        <a:p>
          <a:endParaRPr lang="hr-HR"/>
        </a:p>
      </dgm:t>
    </dgm:pt>
    <dgm:pt modelId="{5BFFC03A-3D98-4F37-9A47-646E03A87655}" type="sibTrans" cxnId="{3D46EA77-A942-4AA9-988E-F4C872EC61E0}">
      <dgm:prSet/>
      <dgm:spPr/>
      <dgm:t>
        <a:bodyPr/>
        <a:lstStyle/>
        <a:p>
          <a:endParaRPr lang="hr-HR"/>
        </a:p>
      </dgm:t>
    </dgm:pt>
    <dgm:pt modelId="{A39A0FC1-E4B7-4E87-8423-E22D684B5C77}" type="pres">
      <dgm:prSet presAssocID="{F572989A-1AE0-4988-8B84-B4FB421EDCB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0AE3890-89BE-4171-96EB-AB3833CE777E}" type="pres">
      <dgm:prSet presAssocID="{D19A31D9-8481-4552-BE67-C6473C40FFA9}" presName="horFlow" presStyleCnt="0"/>
      <dgm:spPr/>
    </dgm:pt>
    <dgm:pt modelId="{13B75CCB-8E17-40EE-9B27-35981F71BBD0}" type="pres">
      <dgm:prSet presAssocID="{D19A31D9-8481-4552-BE67-C6473C40FFA9}" presName="bigChev" presStyleLbl="node1" presStyleIdx="0" presStyleCnt="3" custScaleX="145038"/>
      <dgm:spPr/>
      <dgm:t>
        <a:bodyPr/>
        <a:lstStyle/>
        <a:p>
          <a:endParaRPr lang="hr-HR"/>
        </a:p>
      </dgm:t>
    </dgm:pt>
    <dgm:pt modelId="{F38E488D-F290-43DF-9ABF-062D69EB0368}" type="pres">
      <dgm:prSet presAssocID="{D6EDC96B-89DF-49F5-AE5F-6229A2E1A2A0}" presName="parTrans" presStyleCnt="0"/>
      <dgm:spPr/>
    </dgm:pt>
    <dgm:pt modelId="{5B13C6CE-1F58-4D39-B6EA-E86E59A5CEA5}" type="pres">
      <dgm:prSet presAssocID="{6B1A7EB2-AC83-4BEE-A4AC-F358BF06CABB}" presName="node" presStyleLbl="alignAccFollowNode1" presStyleIdx="0" presStyleCnt="6" custScaleX="15208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2237C7-627A-4467-9033-03EAD09369C8}" type="pres">
      <dgm:prSet presAssocID="{3116EEE6-A5B2-4979-9CD4-384B4B6ADAA2}" presName="sibTrans" presStyleCnt="0"/>
      <dgm:spPr/>
    </dgm:pt>
    <dgm:pt modelId="{19293C9B-042D-4F7F-83F9-FD240CBF4606}" type="pres">
      <dgm:prSet presAssocID="{7FB42E28-13F2-4A71-A203-153242F057C7}" presName="node" presStyleLbl="alignAccFollowNode1" presStyleIdx="1" presStyleCnt="6" custScaleX="16155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8A3160-0C39-40F9-A1E2-A421C6882D23}" type="pres">
      <dgm:prSet presAssocID="{D19A31D9-8481-4552-BE67-C6473C40FFA9}" presName="vSp" presStyleCnt="0"/>
      <dgm:spPr/>
    </dgm:pt>
    <dgm:pt modelId="{D2B0363B-7155-4128-93A1-462148D5B995}" type="pres">
      <dgm:prSet presAssocID="{3FF26703-8F45-4A61-9893-859AADDC8EB0}" presName="horFlow" presStyleCnt="0"/>
      <dgm:spPr/>
    </dgm:pt>
    <dgm:pt modelId="{F384FE71-1D3B-488B-8A96-939774C60CC0}" type="pres">
      <dgm:prSet presAssocID="{3FF26703-8F45-4A61-9893-859AADDC8EB0}" presName="bigChev" presStyleLbl="node1" presStyleIdx="1" presStyleCnt="3" custScaleX="147230"/>
      <dgm:spPr/>
      <dgm:t>
        <a:bodyPr/>
        <a:lstStyle/>
        <a:p>
          <a:endParaRPr lang="hr-HR"/>
        </a:p>
      </dgm:t>
    </dgm:pt>
    <dgm:pt modelId="{8BBEA5BF-C676-4DF9-825E-077F0AD81461}" type="pres">
      <dgm:prSet presAssocID="{B7E43D75-7CFE-4C70-A396-E6C00E2DD0C4}" presName="parTrans" presStyleCnt="0"/>
      <dgm:spPr/>
    </dgm:pt>
    <dgm:pt modelId="{851E0820-3D80-481A-8A19-55E682513D6A}" type="pres">
      <dgm:prSet presAssocID="{F2F202EE-EC59-444C-9FBB-FFD6BDDF72B2}" presName="node" presStyleLbl="alignAccFollowNode1" presStyleIdx="2" presStyleCnt="6" custScaleX="144557" custLinFactNeighborX="12241" custLinFactNeighborY="-214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669933-74B1-4AC3-81F1-2265522087F0}" type="pres">
      <dgm:prSet presAssocID="{D6129B9E-858A-4A54-BCF6-E1F770620535}" presName="sibTrans" presStyleCnt="0"/>
      <dgm:spPr/>
    </dgm:pt>
    <dgm:pt modelId="{D1C310F2-8721-4B9B-82B2-37D8323ABB60}" type="pres">
      <dgm:prSet presAssocID="{F98A0D22-8CF0-4FF0-A3DB-9C9D4002DA10}" presName="node" presStyleLbl="alignAccFollowNode1" presStyleIdx="3" presStyleCnt="6" custScaleX="16565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C38163-B4EA-461E-B5E6-E5BF7D603441}" type="pres">
      <dgm:prSet presAssocID="{3FF26703-8F45-4A61-9893-859AADDC8EB0}" presName="vSp" presStyleCnt="0"/>
      <dgm:spPr/>
    </dgm:pt>
    <dgm:pt modelId="{D02B1BBF-78DC-4AD0-A4BE-B4E22037CBDF}" type="pres">
      <dgm:prSet presAssocID="{5F1D4CB3-F3DA-4D4A-A8D1-445E6E2E32C1}" presName="horFlow" presStyleCnt="0"/>
      <dgm:spPr/>
    </dgm:pt>
    <dgm:pt modelId="{BF61BF22-50FC-4EAA-ABF8-011920FB29B0}" type="pres">
      <dgm:prSet presAssocID="{5F1D4CB3-F3DA-4D4A-A8D1-445E6E2E32C1}" presName="bigChev" presStyleLbl="node1" presStyleIdx="2" presStyleCnt="3" custScaleX="144094"/>
      <dgm:spPr/>
      <dgm:t>
        <a:bodyPr/>
        <a:lstStyle/>
        <a:p>
          <a:endParaRPr lang="hr-HR"/>
        </a:p>
      </dgm:t>
    </dgm:pt>
    <dgm:pt modelId="{3941E0FD-0F4C-459A-916C-7CDEA4C684B4}" type="pres">
      <dgm:prSet presAssocID="{4E0439CA-3BF9-48CE-BB4D-12F435AC3357}" presName="parTrans" presStyleCnt="0"/>
      <dgm:spPr/>
    </dgm:pt>
    <dgm:pt modelId="{A3D02C73-9213-49FE-9A3C-25ACEE6ED410}" type="pres">
      <dgm:prSet presAssocID="{B7314DC4-0665-4A81-8467-37A623873327}" presName="node" presStyleLbl="alignAccFollowNode1" presStyleIdx="4" presStyleCnt="6" custScaleX="1493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B0A6C90-9975-4F49-827D-0E9B24542C2F}" type="pres">
      <dgm:prSet presAssocID="{4F507717-F2ED-4E2B-9CCA-5438F6479EAE}" presName="sibTrans" presStyleCnt="0"/>
      <dgm:spPr/>
    </dgm:pt>
    <dgm:pt modelId="{9DDBC2B6-03FD-4183-B9B8-9BB967F58283}" type="pres">
      <dgm:prSet presAssocID="{B76FB75A-E9B6-45F6-83A4-E5D3100177E4}" presName="node" presStyleLbl="alignAccFollowNode1" presStyleIdx="5" presStyleCnt="6" custScaleX="16683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D46EA77-A942-4AA9-988E-F4C872EC61E0}" srcId="{5F1D4CB3-F3DA-4D4A-A8D1-445E6E2E32C1}" destId="{B76FB75A-E9B6-45F6-83A4-E5D3100177E4}" srcOrd="1" destOrd="0" parTransId="{1B6915B5-8BFB-4C90-B89F-9234ABC0EA5B}" sibTransId="{5BFFC03A-3D98-4F37-9A47-646E03A87655}"/>
    <dgm:cxn modelId="{42DD7C43-A9A0-4C08-A14D-F80177F4B629}" type="presOf" srcId="{D19A31D9-8481-4552-BE67-C6473C40FFA9}" destId="{13B75CCB-8E17-40EE-9B27-35981F71BBD0}" srcOrd="0" destOrd="0" presId="urn:microsoft.com/office/officeart/2005/8/layout/lProcess3"/>
    <dgm:cxn modelId="{FDE3AA2E-DCD5-49D0-8C90-D499DE8093C1}" type="presOf" srcId="{F572989A-1AE0-4988-8B84-B4FB421EDCBF}" destId="{A39A0FC1-E4B7-4E87-8423-E22D684B5C77}" srcOrd="0" destOrd="0" presId="urn:microsoft.com/office/officeart/2005/8/layout/lProcess3"/>
    <dgm:cxn modelId="{2E10FF63-D7EB-4DD1-92C2-18C763109723}" srcId="{D19A31D9-8481-4552-BE67-C6473C40FFA9}" destId="{6B1A7EB2-AC83-4BEE-A4AC-F358BF06CABB}" srcOrd="0" destOrd="0" parTransId="{D6EDC96B-89DF-49F5-AE5F-6229A2E1A2A0}" sibTransId="{3116EEE6-A5B2-4979-9CD4-384B4B6ADAA2}"/>
    <dgm:cxn modelId="{0543639E-0013-4AB2-9083-25CCD2090223}" type="presOf" srcId="{5F1D4CB3-F3DA-4D4A-A8D1-445E6E2E32C1}" destId="{BF61BF22-50FC-4EAA-ABF8-011920FB29B0}" srcOrd="0" destOrd="0" presId="urn:microsoft.com/office/officeart/2005/8/layout/lProcess3"/>
    <dgm:cxn modelId="{47C1B961-7B9A-4DB6-B73F-62DA9C6B5182}" type="presOf" srcId="{F2F202EE-EC59-444C-9FBB-FFD6BDDF72B2}" destId="{851E0820-3D80-481A-8A19-55E682513D6A}" srcOrd="0" destOrd="0" presId="urn:microsoft.com/office/officeart/2005/8/layout/lProcess3"/>
    <dgm:cxn modelId="{3CA7F162-9D60-46F4-BCA9-0EECE67A36EE}" srcId="{3FF26703-8F45-4A61-9893-859AADDC8EB0}" destId="{F98A0D22-8CF0-4FF0-A3DB-9C9D4002DA10}" srcOrd="1" destOrd="0" parTransId="{CBDA83ED-E484-4102-9095-BFAAA3C49E2C}" sibTransId="{32C7CC13-DCE0-4D31-A46F-3B2A4BEFE5B5}"/>
    <dgm:cxn modelId="{D2C8C963-2623-46D4-A33A-58E5493F1A70}" srcId="{3FF26703-8F45-4A61-9893-859AADDC8EB0}" destId="{F2F202EE-EC59-444C-9FBB-FFD6BDDF72B2}" srcOrd="0" destOrd="0" parTransId="{B7E43D75-7CFE-4C70-A396-E6C00E2DD0C4}" sibTransId="{D6129B9E-858A-4A54-BCF6-E1F770620535}"/>
    <dgm:cxn modelId="{ED2E4313-2FD8-4E08-8AF8-A3E3BF108282}" type="presOf" srcId="{F98A0D22-8CF0-4FF0-A3DB-9C9D4002DA10}" destId="{D1C310F2-8721-4B9B-82B2-37D8323ABB60}" srcOrd="0" destOrd="0" presId="urn:microsoft.com/office/officeart/2005/8/layout/lProcess3"/>
    <dgm:cxn modelId="{7A37942C-F3E4-4CCF-8B2F-918ADCE84367}" type="presOf" srcId="{B7314DC4-0665-4A81-8467-37A623873327}" destId="{A3D02C73-9213-49FE-9A3C-25ACEE6ED410}" srcOrd="0" destOrd="0" presId="urn:microsoft.com/office/officeart/2005/8/layout/lProcess3"/>
    <dgm:cxn modelId="{4E0F9371-D3AD-4414-BC55-7C7D4FA10EA6}" type="presOf" srcId="{7FB42E28-13F2-4A71-A203-153242F057C7}" destId="{19293C9B-042D-4F7F-83F9-FD240CBF4606}" srcOrd="0" destOrd="0" presId="urn:microsoft.com/office/officeart/2005/8/layout/lProcess3"/>
    <dgm:cxn modelId="{9B550BDD-00D5-43F5-A889-BA0716ADD7A9}" srcId="{F572989A-1AE0-4988-8B84-B4FB421EDCBF}" destId="{D19A31D9-8481-4552-BE67-C6473C40FFA9}" srcOrd="0" destOrd="0" parTransId="{EEEB32EA-AF74-47C8-BECB-89D43068641D}" sibTransId="{0328676A-8A1B-4055-9207-CF1D83D90128}"/>
    <dgm:cxn modelId="{A288EC89-E9CF-49FD-8295-37A20DC23564}" type="presOf" srcId="{B76FB75A-E9B6-45F6-83A4-E5D3100177E4}" destId="{9DDBC2B6-03FD-4183-B9B8-9BB967F58283}" srcOrd="0" destOrd="0" presId="urn:microsoft.com/office/officeart/2005/8/layout/lProcess3"/>
    <dgm:cxn modelId="{C22091F1-DE35-432F-BC37-1F80C53F3BA9}" srcId="{D19A31D9-8481-4552-BE67-C6473C40FFA9}" destId="{7FB42E28-13F2-4A71-A203-153242F057C7}" srcOrd="1" destOrd="0" parTransId="{C6C2A3FE-AC0F-41D2-BDB0-F17B1EC27B11}" sibTransId="{F872AD62-B4BD-40F7-9C2E-147260E058CE}"/>
    <dgm:cxn modelId="{ED9BD740-9B51-4608-BD71-557F3C014C46}" type="presOf" srcId="{6B1A7EB2-AC83-4BEE-A4AC-F358BF06CABB}" destId="{5B13C6CE-1F58-4D39-B6EA-E86E59A5CEA5}" srcOrd="0" destOrd="0" presId="urn:microsoft.com/office/officeart/2005/8/layout/lProcess3"/>
    <dgm:cxn modelId="{5B3873D3-B2E5-4FA8-BE6B-578DB29667D1}" srcId="{F572989A-1AE0-4988-8B84-B4FB421EDCBF}" destId="{5F1D4CB3-F3DA-4D4A-A8D1-445E6E2E32C1}" srcOrd="2" destOrd="0" parTransId="{9BB9785A-09DA-4D2A-8618-78497CAAF91A}" sibTransId="{EFCA2E99-2E1C-43D4-B60A-929D93531D55}"/>
    <dgm:cxn modelId="{15C2D6C8-C85F-4FF7-8779-F42576D9327A}" srcId="{5F1D4CB3-F3DA-4D4A-A8D1-445E6E2E32C1}" destId="{B7314DC4-0665-4A81-8467-37A623873327}" srcOrd="0" destOrd="0" parTransId="{4E0439CA-3BF9-48CE-BB4D-12F435AC3357}" sibTransId="{4F507717-F2ED-4E2B-9CCA-5438F6479EAE}"/>
    <dgm:cxn modelId="{EE68A45B-C106-454F-9E8C-2DB7934ECA3E}" type="presOf" srcId="{3FF26703-8F45-4A61-9893-859AADDC8EB0}" destId="{F384FE71-1D3B-488B-8A96-939774C60CC0}" srcOrd="0" destOrd="0" presId="urn:microsoft.com/office/officeart/2005/8/layout/lProcess3"/>
    <dgm:cxn modelId="{C59BFB26-3E63-4B09-88EC-B6C58617DBA5}" srcId="{F572989A-1AE0-4988-8B84-B4FB421EDCBF}" destId="{3FF26703-8F45-4A61-9893-859AADDC8EB0}" srcOrd="1" destOrd="0" parTransId="{AD06DA2E-680E-4AB9-9131-44FC9AAF7D67}" sibTransId="{2BBCD8D2-2846-4F5B-9338-CF5C8E712FC9}"/>
    <dgm:cxn modelId="{84225FED-F2C5-42A3-BEA7-A0DD0A8FF41C}" type="presParOf" srcId="{A39A0FC1-E4B7-4E87-8423-E22D684B5C77}" destId="{10AE3890-89BE-4171-96EB-AB3833CE777E}" srcOrd="0" destOrd="0" presId="urn:microsoft.com/office/officeart/2005/8/layout/lProcess3"/>
    <dgm:cxn modelId="{735C8F9E-DCE4-4532-9FEA-58B0AE181048}" type="presParOf" srcId="{10AE3890-89BE-4171-96EB-AB3833CE777E}" destId="{13B75CCB-8E17-40EE-9B27-35981F71BBD0}" srcOrd="0" destOrd="0" presId="urn:microsoft.com/office/officeart/2005/8/layout/lProcess3"/>
    <dgm:cxn modelId="{9E3A32E7-006B-4282-8763-3013A3067BCA}" type="presParOf" srcId="{10AE3890-89BE-4171-96EB-AB3833CE777E}" destId="{F38E488D-F290-43DF-9ABF-062D69EB0368}" srcOrd="1" destOrd="0" presId="urn:microsoft.com/office/officeart/2005/8/layout/lProcess3"/>
    <dgm:cxn modelId="{56684C9D-3687-493A-A409-9191E6541360}" type="presParOf" srcId="{10AE3890-89BE-4171-96EB-AB3833CE777E}" destId="{5B13C6CE-1F58-4D39-B6EA-E86E59A5CEA5}" srcOrd="2" destOrd="0" presId="urn:microsoft.com/office/officeart/2005/8/layout/lProcess3"/>
    <dgm:cxn modelId="{305A7B70-1A11-4BBF-94CE-9DC0325CF387}" type="presParOf" srcId="{10AE3890-89BE-4171-96EB-AB3833CE777E}" destId="{AF2237C7-627A-4467-9033-03EAD09369C8}" srcOrd="3" destOrd="0" presId="urn:microsoft.com/office/officeart/2005/8/layout/lProcess3"/>
    <dgm:cxn modelId="{C86F9A72-765C-4BF4-A6FE-D447C22BD063}" type="presParOf" srcId="{10AE3890-89BE-4171-96EB-AB3833CE777E}" destId="{19293C9B-042D-4F7F-83F9-FD240CBF4606}" srcOrd="4" destOrd="0" presId="urn:microsoft.com/office/officeart/2005/8/layout/lProcess3"/>
    <dgm:cxn modelId="{6A361F5B-3BC9-40BB-BE9F-DC1AF0599642}" type="presParOf" srcId="{A39A0FC1-E4B7-4E87-8423-E22D684B5C77}" destId="{CE8A3160-0C39-40F9-A1E2-A421C6882D23}" srcOrd="1" destOrd="0" presId="urn:microsoft.com/office/officeart/2005/8/layout/lProcess3"/>
    <dgm:cxn modelId="{29BD23E6-EE3C-42A0-959B-70822DF69C67}" type="presParOf" srcId="{A39A0FC1-E4B7-4E87-8423-E22D684B5C77}" destId="{D2B0363B-7155-4128-93A1-462148D5B995}" srcOrd="2" destOrd="0" presId="urn:microsoft.com/office/officeart/2005/8/layout/lProcess3"/>
    <dgm:cxn modelId="{E33764EB-C58A-422D-BEA3-7AE5328DD5AB}" type="presParOf" srcId="{D2B0363B-7155-4128-93A1-462148D5B995}" destId="{F384FE71-1D3B-488B-8A96-939774C60CC0}" srcOrd="0" destOrd="0" presId="urn:microsoft.com/office/officeart/2005/8/layout/lProcess3"/>
    <dgm:cxn modelId="{60E760D0-F491-4C4D-A985-0703091E4BCB}" type="presParOf" srcId="{D2B0363B-7155-4128-93A1-462148D5B995}" destId="{8BBEA5BF-C676-4DF9-825E-077F0AD81461}" srcOrd="1" destOrd="0" presId="urn:microsoft.com/office/officeart/2005/8/layout/lProcess3"/>
    <dgm:cxn modelId="{B3A5E8DE-AD9D-44F7-ABC2-3CAB94F523B1}" type="presParOf" srcId="{D2B0363B-7155-4128-93A1-462148D5B995}" destId="{851E0820-3D80-481A-8A19-55E682513D6A}" srcOrd="2" destOrd="0" presId="urn:microsoft.com/office/officeart/2005/8/layout/lProcess3"/>
    <dgm:cxn modelId="{874F5871-79D3-46A1-A7C9-327094942FBF}" type="presParOf" srcId="{D2B0363B-7155-4128-93A1-462148D5B995}" destId="{DE669933-74B1-4AC3-81F1-2265522087F0}" srcOrd="3" destOrd="0" presId="urn:microsoft.com/office/officeart/2005/8/layout/lProcess3"/>
    <dgm:cxn modelId="{FFC25840-3D0E-4B43-88AD-F34FAE664E07}" type="presParOf" srcId="{D2B0363B-7155-4128-93A1-462148D5B995}" destId="{D1C310F2-8721-4B9B-82B2-37D8323ABB60}" srcOrd="4" destOrd="0" presId="urn:microsoft.com/office/officeart/2005/8/layout/lProcess3"/>
    <dgm:cxn modelId="{4C1522EC-AB60-4E42-8A8C-FE8490116309}" type="presParOf" srcId="{A39A0FC1-E4B7-4E87-8423-E22D684B5C77}" destId="{D9C38163-B4EA-461E-B5E6-E5BF7D603441}" srcOrd="3" destOrd="0" presId="urn:microsoft.com/office/officeart/2005/8/layout/lProcess3"/>
    <dgm:cxn modelId="{BDCC2BD0-6689-4670-A1AA-8DDF9A2443FB}" type="presParOf" srcId="{A39A0FC1-E4B7-4E87-8423-E22D684B5C77}" destId="{D02B1BBF-78DC-4AD0-A4BE-B4E22037CBDF}" srcOrd="4" destOrd="0" presId="urn:microsoft.com/office/officeart/2005/8/layout/lProcess3"/>
    <dgm:cxn modelId="{987A946A-AEDA-484D-8B8E-7F6A38421DFC}" type="presParOf" srcId="{D02B1BBF-78DC-4AD0-A4BE-B4E22037CBDF}" destId="{BF61BF22-50FC-4EAA-ABF8-011920FB29B0}" srcOrd="0" destOrd="0" presId="urn:microsoft.com/office/officeart/2005/8/layout/lProcess3"/>
    <dgm:cxn modelId="{82C97618-1FFE-46B8-B5E1-3D60F6DA26BB}" type="presParOf" srcId="{D02B1BBF-78DC-4AD0-A4BE-B4E22037CBDF}" destId="{3941E0FD-0F4C-459A-916C-7CDEA4C684B4}" srcOrd="1" destOrd="0" presId="urn:microsoft.com/office/officeart/2005/8/layout/lProcess3"/>
    <dgm:cxn modelId="{93CCEEDE-64F6-468C-BE16-08757F962642}" type="presParOf" srcId="{D02B1BBF-78DC-4AD0-A4BE-B4E22037CBDF}" destId="{A3D02C73-9213-49FE-9A3C-25ACEE6ED410}" srcOrd="2" destOrd="0" presId="urn:microsoft.com/office/officeart/2005/8/layout/lProcess3"/>
    <dgm:cxn modelId="{4C75C057-4BE4-4812-A49D-0CA00DA2D232}" type="presParOf" srcId="{D02B1BBF-78DC-4AD0-A4BE-B4E22037CBDF}" destId="{9B0A6C90-9975-4F49-827D-0E9B24542C2F}" srcOrd="3" destOrd="0" presId="urn:microsoft.com/office/officeart/2005/8/layout/lProcess3"/>
    <dgm:cxn modelId="{276CAE20-5455-43C3-8D4B-DB643A0BEB9D}" type="presParOf" srcId="{D02B1BBF-78DC-4AD0-A4BE-B4E22037CBDF}" destId="{9DDBC2B6-03FD-4183-B9B8-9BB967F58283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F7F0F5-3488-4018-8975-3860443668C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91BC9C3-7FF6-4EBF-855D-590F7AEEBF21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Svrha projekta 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C61BC3-9448-43D8-B463-89147E32CF21}" type="parTrans" cxnId="{73394A6D-7BF0-43C5-97A0-67BD165FAC3F}">
      <dgm:prSet/>
      <dgm:spPr/>
      <dgm:t>
        <a:bodyPr/>
        <a:lstStyle/>
        <a:p>
          <a:endParaRPr lang="hr-HR"/>
        </a:p>
      </dgm:t>
    </dgm:pt>
    <dgm:pt modelId="{A983E89E-3ABB-4B6A-8778-8C76F21708D5}" type="sibTrans" cxnId="{73394A6D-7BF0-43C5-97A0-67BD165FAC3F}">
      <dgm:prSet/>
      <dgm:spPr/>
      <dgm:t>
        <a:bodyPr/>
        <a:lstStyle/>
        <a:p>
          <a:endParaRPr lang="hr-HR"/>
        </a:p>
      </dgm:t>
    </dgm:pt>
    <dgm:pt modelId="{CE0B8A0C-B876-4AB2-896B-DA3426A7BE75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pPr algn="l"/>
          <a:r>
            <a:rPr lang="hr-HR" sz="1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Osnaživanje osoba s odobrenom međunarodnom zaštitom i članova njihovih obitelji u procesu osamostaljenja i neovisnosti za uspješnu integraciju u hrvatsko društvo</a:t>
          </a:r>
          <a:endParaRPr lang="hr-HR" sz="12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6214BF-B386-4393-8B18-213A75CE357D}" type="parTrans" cxnId="{3E27415E-13E1-4ED6-924E-C12CAED62B2E}">
      <dgm:prSet/>
      <dgm:spPr/>
      <dgm:t>
        <a:bodyPr/>
        <a:lstStyle/>
        <a:p>
          <a:endParaRPr lang="hr-HR"/>
        </a:p>
      </dgm:t>
    </dgm:pt>
    <dgm:pt modelId="{AFE7AC93-3AB4-4C52-BA86-D2DFC7B86DAD}" type="sibTrans" cxnId="{3E27415E-13E1-4ED6-924E-C12CAED62B2E}">
      <dgm:prSet/>
      <dgm:spPr/>
      <dgm:t>
        <a:bodyPr/>
        <a:lstStyle/>
        <a:p>
          <a:endParaRPr lang="hr-HR"/>
        </a:p>
      </dgm:t>
    </dgm:pt>
    <dgm:pt modelId="{E07D33A4-9549-4171-A318-AFC13142486F}">
      <dgm:prSet phldrT="[Tekst]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Aktivnosti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6EA179-0679-4656-9903-99D67E512AC0}" type="parTrans" cxnId="{83F68288-7032-4A52-AA83-60A518BA2584}">
      <dgm:prSet/>
      <dgm:spPr/>
      <dgm:t>
        <a:bodyPr/>
        <a:lstStyle/>
        <a:p>
          <a:endParaRPr lang="hr-HR"/>
        </a:p>
      </dgm:t>
    </dgm:pt>
    <dgm:pt modelId="{3FBCF1F5-BB0C-4AD7-8731-D9467C5489AD}" type="sibTrans" cxnId="{83F68288-7032-4A52-AA83-60A518BA2584}">
      <dgm:prSet/>
      <dgm:spPr/>
      <dgm:t>
        <a:bodyPr/>
        <a:lstStyle/>
        <a:p>
          <a:endParaRPr lang="hr-HR"/>
        </a:p>
      </dgm:t>
    </dgm:pt>
    <dgm:pt modelId="{9E350B5F-325F-42C0-B355-999096FD7249}">
      <dgm:prSet phldrT="[Tekst]" custT="1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>
          <a:noFill/>
        </a:ln>
      </dgm:spPr>
      <dgm:t>
        <a:bodyPr/>
        <a:lstStyle/>
        <a:p>
          <a:r>
            <a:rPr lang="hr-HR" sz="125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Individualne potrebe osoba s odobrenom MZ, zajedničke sportske, obrazovne, kulturne, umjetničke i druge aktivnosti lokalnog stanovništva i osoba s odobrenom MZ kao novih sugrađana, javna događanja za senzibiliziranje lokalne zajednice vezano uz integraciju, edukativne radionice za djelatnike javnih službi i predstavnike medija</a:t>
          </a:r>
          <a:endParaRPr lang="hr-HR" sz="125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C15EA-DBA7-4113-96D9-C8B29FBEB430}" type="parTrans" cxnId="{84A5D850-630F-4FE5-8BFA-289432F0996F}">
      <dgm:prSet/>
      <dgm:spPr/>
      <dgm:t>
        <a:bodyPr/>
        <a:lstStyle/>
        <a:p>
          <a:endParaRPr lang="hr-HR"/>
        </a:p>
      </dgm:t>
    </dgm:pt>
    <dgm:pt modelId="{37C0AF70-C78A-4DC0-A57C-C7E8CC32E852}" type="sibTrans" cxnId="{84A5D850-630F-4FE5-8BFA-289432F0996F}">
      <dgm:prSet/>
      <dgm:spPr/>
      <dgm:t>
        <a:bodyPr/>
        <a:lstStyle/>
        <a:p>
          <a:endParaRPr lang="hr-HR"/>
        </a:p>
      </dgm:t>
    </dgm:pt>
    <dgm:pt modelId="{927B76D3-45F9-4C16-B63D-7D51C8FD8DA0}">
      <dgm:prSet phldrT="[Tekst]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Vrijednost natječaja 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0A02A6-62E8-4DED-9E7F-FFD1D6001F9B}" type="parTrans" cxnId="{21480AFE-A015-43B2-926E-2D4561D4DA7F}">
      <dgm:prSet/>
      <dgm:spPr/>
      <dgm:t>
        <a:bodyPr/>
        <a:lstStyle/>
        <a:p>
          <a:endParaRPr lang="hr-HR"/>
        </a:p>
      </dgm:t>
    </dgm:pt>
    <dgm:pt modelId="{67275FB0-7B54-4149-B434-33D3E480C14D}" type="sibTrans" cxnId="{21480AFE-A015-43B2-926E-2D4561D4DA7F}">
      <dgm:prSet/>
      <dgm:spPr/>
      <dgm:t>
        <a:bodyPr/>
        <a:lstStyle/>
        <a:p>
          <a:endParaRPr lang="hr-HR"/>
        </a:p>
      </dgm:t>
    </dgm:pt>
    <dgm:pt modelId="{56F47DA5-4D05-421E-90EE-5BC4BF3A0A1E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endParaRPr lang="hr-HR" dirty="0" smtClean="0"/>
        </a:p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1.600.000,00 EUR</a:t>
          </a:r>
        </a:p>
        <a:p>
          <a:r>
            <a:rPr lang="hr-HR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Planira se financiranje jednog projekta </a:t>
          </a:r>
          <a:endParaRPr lang="hr-HR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B0D5FE-FCE7-4A61-8AD6-5FB74FF93296}" type="parTrans" cxnId="{51947A9C-AC0F-4403-9E61-474F298CF91F}">
      <dgm:prSet/>
      <dgm:spPr/>
      <dgm:t>
        <a:bodyPr/>
        <a:lstStyle/>
        <a:p>
          <a:endParaRPr lang="hr-HR"/>
        </a:p>
      </dgm:t>
    </dgm:pt>
    <dgm:pt modelId="{ABE4774E-163D-42BD-A745-077DA84E44B4}" type="sibTrans" cxnId="{51947A9C-AC0F-4403-9E61-474F298CF91F}">
      <dgm:prSet/>
      <dgm:spPr/>
      <dgm:t>
        <a:bodyPr/>
        <a:lstStyle/>
        <a:p>
          <a:endParaRPr lang="hr-HR"/>
        </a:p>
      </dgm:t>
    </dgm:pt>
    <dgm:pt modelId="{C38432F9-21BB-4490-8705-D6FE7E665911}" type="pres">
      <dgm:prSet presAssocID="{DCF7F0F5-3488-4018-8975-3860443668C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CFA83BA-3E2E-4AE9-A7A0-206CE86967A6}" type="pres">
      <dgm:prSet presAssocID="{591BC9C3-7FF6-4EBF-855D-590F7AEEBF21}" presName="parentText1" presStyleLbl="node1" presStyleIdx="0" presStyleCnt="3" custScaleX="122645" custScaleY="10299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E33825-5BFE-4D9A-91E9-FD71381168D1}" type="pres">
      <dgm:prSet presAssocID="{591BC9C3-7FF6-4EBF-855D-590F7AEEBF21}" presName="childText1" presStyleLbl="solidAlignAcc1" presStyleIdx="0" presStyleCnt="3" custScaleX="89113" custLinFactNeighborX="-45643" custLinFactNeighborY="-6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4D0996-5863-4741-B0C2-6E3663F11A5B}" type="pres">
      <dgm:prSet presAssocID="{E07D33A4-9549-4171-A318-AFC13142486F}" presName="parentText2" presStyleLbl="node1" presStyleIdx="1" presStyleCnt="3" custScaleX="13853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082210B-D8D4-46A2-A78B-3B6D0E0AC954}" type="pres">
      <dgm:prSet presAssocID="{E07D33A4-9549-4171-A318-AFC13142486F}" presName="childText2" presStyleLbl="solidAlignAcc1" presStyleIdx="1" presStyleCnt="3" custScaleY="122751" custLinFactNeighborX="-35356" custLinFactNeighborY="2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14954B1-B36E-4DB7-B3A9-1DA994D96087}" type="pres">
      <dgm:prSet presAssocID="{927B76D3-45F9-4C16-B63D-7D51C8FD8DA0}" presName="parentText3" presStyleLbl="node1" presStyleIdx="2" presStyleCnt="3" custScaleX="168346" custLinFactNeighborX="6480" custLinFactNeighborY="274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19F296-394A-4AAF-80B4-F49BF50B7A4D}" type="pres">
      <dgm:prSet presAssocID="{927B76D3-45F9-4C16-B63D-7D51C8FD8DA0}" presName="childText3" presStyleLbl="solidAlignAcc1" presStyleIdx="2" presStyleCnt="3" custScaleX="113596" custScaleY="91960" custLinFactNeighborX="-10647" custLinFactNeighborY="-123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4097717-27D2-45FE-A3F6-48D1D57F4F10}" type="presOf" srcId="{CE0B8A0C-B876-4AB2-896B-DA3426A7BE75}" destId="{06E33825-5BFE-4D9A-91E9-FD71381168D1}" srcOrd="0" destOrd="0" presId="urn:microsoft.com/office/officeart/2009/3/layout/IncreasingArrowsProcess"/>
    <dgm:cxn modelId="{3B8BE24E-FBA2-4E42-B7CC-64BDC80A3404}" type="presOf" srcId="{E07D33A4-9549-4171-A318-AFC13142486F}" destId="{034D0996-5863-4741-B0C2-6E3663F11A5B}" srcOrd="0" destOrd="0" presId="urn:microsoft.com/office/officeart/2009/3/layout/IncreasingArrowsProcess"/>
    <dgm:cxn modelId="{27F23F69-9B7C-475E-9D8A-C2FD76773833}" type="presOf" srcId="{DCF7F0F5-3488-4018-8975-3860443668C6}" destId="{C38432F9-21BB-4490-8705-D6FE7E665911}" srcOrd="0" destOrd="0" presId="urn:microsoft.com/office/officeart/2009/3/layout/IncreasingArrowsProcess"/>
    <dgm:cxn modelId="{D884DACF-109F-48D9-99FB-9C1396EA97C1}" type="presOf" srcId="{591BC9C3-7FF6-4EBF-855D-590F7AEEBF21}" destId="{CCFA83BA-3E2E-4AE9-A7A0-206CE86967A6}" srcOrd="0" destOrd="0" presId="urn:microsoft.com/office/officeart/2009/3/layout/IncreasingArrowsProcess"/>
    <dgm:cxn modelId="{3E27415E-13E1-4ED6-924E-C12CAED62B2E}" srcId="{591BC9C3-7FF6-4EBF-855D-590F7AEEBF21}" destId="{CE0B8A0C-B876-4AB2-896B-DA3426A7BE75}" srcOrd="0" destOrd="0" parTransId="{EE6214BF-B386-4393-8B18-213A75CE357D}" sibTransId="{AFE7AC93-3AB4-4C52-BA86-D2DFC7B86DAD}"/>
    <dgm:cxn modelId="{73394A6D-7BF0-43C5-97A0-67BD165FAC3F}" srcId="{DCF7F0F5-3488-4018-8975-3860443668C6}" destId="{591BC9C3-7FF6-4EBF-855D-590F7AEEBF21}" srcOrd="0" destOrd="0" parTransId="{9AC61BC3-9448-43D8-B463-89147E32CF21}" sibTransId="{A983E89E-3ABB-4B6A-8778-8C76F21708D5}"/>
    <dgm:cxn modelId="{83F68288-7032-4A52-AA83-60A518BA2584}" srcId="{DCF7F0F5-3488-4018-8975-3860443668C6}" destId="{E07D33A4-9549-4171-A318-AFC13142486F}" srcOrd="1" destOrd="0" parTransId="{9A6EA179-0679-4656-9903-99D67E512AC0}" sibTransId="{3FBCF1F5-BB0C-4AD7-8731-D9467C5489AD}"/>
    <dgm:cxn modelId="{0C95106D-A9B0-49B3-842E-5FDE51024F0C}" type="presOf" srcId="{56F47DA5-4D05-421E-90EE-5BC4BF3A0A1E}" destId="{7919F296-394A-4AAF-80B4-F49BF50B7A4D}" srcOrd="0" destOrd="0" presId="urn:microsoft.com/office/officeart/2009/3/layout/IncreasingArrowsProcess"/>
    <dgm:cxn modelId="{672D6D4F-C5A4-4D6D-B56E-F91843776E30}" type="presOf" srcId="{9E350B5F-325F-42C0-B355-999096FD7249}" destId="{5082210B-D8D4-46A2-A78B-3B6D0E0AC954}" srcOrd="0" destOrd="0" presId="urn:microsoft.com/office/officeart/2009/3/layout/IncreasingArrowsProcess"/>
    <dgm:cxn modelId="{84A5D850-630F-4FE5-8BFA-289432F0996F}" srcId="{E07D33A4-9549-4171-A318-AFC13142486F}" destId="{9E350B5F-325F-42C0-B355-999096FD7249}" srcOrd="0" destOrd="0" parTransId="{0F6C15EA-DBA7-4113-96D9-C8B29FBEB430}" sibTransId="{37C0AF70-C78A-4DC0-A57C-C7E8CC32E852}"/>
    <dgm:cxn modelId="{51947A9C-AC0F-4403-9E61-474F298CF91F}" srcId="{927B76D3-45F9-4C16-B63D-7D51C8FD8DA0}" destId="{56F47DA5-4D05-421E-90EE-5BC4BF3A0A1E}" srcOrd="0" destOrd="0" parTransId="{22B0D5FE-FCE7-4A61-8AD6-5FB74FF93296}" sibTransId="{ABE4774E-163D-42BD-A745-077DA84E44B4}"/>
    <dgm:cxn modelId="{21480AFE-A015-43B2-926E-2D4561D4DA7F}" srcId="{DCF7F0F5-3488-4018-8975-3860443668C6}" destId="{927B76D3-45F9-4C16-B63D-7D51C8FD8DA0}" srcOrd="2" destOrd="0" parTransId="{DC0A02A6-62E8-4DED-9E7F-FFD1D6001F9B}" sibTransId="{67275FB0-7B54-4149-B434-33D3E480C14D}"/>
    <dgm:cxn modelId="{B3AFAC7B-11A0-45C5-851E-47FC98B69072}" type="presOf" srcId="{927B76D3-45F9-4C16-B63D-7D51C8FD8DA0}" destId="{714954B1-B36E-4DB7-B3A9-1DA994D96087}" srcOrd="0" destOrd="0" presId="urn:microsoft.com/office/officeart/2009/3/layout/IncreasingArrowsProcess"/>
    <dgm:cxn modelId="{56E2FE13-D0A4-4EB5-BCB4-11D5080B819E}" type="presParOf" srcId="{C38432F9-21BB-4490-8705-D6FE7E665911}" destId="{CCFA83BA-3E2E-4AE9-A7A0-206CE86967A6}" srcOrd="0" destOrd="0" presId="urn:microsoft.com/office/officeart/2009/3/layout/IncreasingArrowsProcess"/>
    <dgm:cxn modelId="{AC5BA9B6-B031-448A-9B7D-6A7105F31876}" type="presParOf" srcId="{C38432F9-21BB-4490-8705-D6FE7E665911}" destId="{06E33825-5BFE-4D9A-91E9-FD71381168D1}" srcOrd="1" destOrd="0" presId="urn:microsoft.com/office/officeart/2009/3/layout/IncreasingArrowsProcess"/>
    <dgm:cxn modelId="{AE9E6210-8066-407F-A9FC-C3306CBE0549}" type="presParOf" srcId="{C38432F9-21BB-4490-8705-D6FE7E665911}" destId="{034D0996-5863-4741-B0C2-6E3663F11A5B}" srcOrd="2" destOrd="0" presId="urn:microsoft.com/office/officeart/2009/3/layout/IncreasingArrowsProcess"/>
    <dgm:cxn modelId="{32EFBE40-C8E0-4088-B2B4-3FC033B2DEC0}" type="presParOf" srcId="{C38432F9-21BB-4490-8705-D6FE7E665911}" destId="{5082210B-D8D4-46A2-A78B-3B6D0E0AC954}" srcOrd="3" destOrd="0" presId="urn:microsoft.com/office/officeart/2009/3/layout/IncreasingArrowsProcess"/>
    <dgm:cxn modelId="{69376611-659D-4122-8C7E-3D5EC00A2632}" type="presParOf" srcId="{C38432F9-21BB-4490-8705-D6FE7E665911}" destId="{714954B1-B36E-4DB7-B3A9-1DA994D96087}" srcOrd="4" destOrd="0" presId="urn:microsoft.com/office/officeart/2009/3/layout/IncreasingArrowsProcess"/>
    <dgm:cxn modelId="{99DC18A1-296B-4B60-89CA-8E461FBCE535}" type="presParOf" srcId="{C38432F9-21BB-4490-8705-D6FE7E665911}" destId="{7919F296-394A-4AAF-80B4-F49BF50B7A4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F7F0F5-3488-4018-8975-3860443668C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91BC9C3-7FF6-4EBF-855D-590F7AEEBF21}">
      <dgm:prSet phldrT="[Tekst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Trajanje projekta 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C61BC3-9448-43D8-B463-89147E32CF21}" type="parTrans" cxnId="{73394A6D-7BF0-43C5-97A0-67BD165FAC3F}">
      <dgm:prSet/>
      <dgm:spPr/>
      <dgm:t>
        <a:bodyPr/>
        <a:lstStyle/>
        <a:p>
          <a:endParaRPr lang="hr-HR"/>
        </a:p>
      </dgm:t>
    </dgm:pt>
    <dgm:pt modelId="{A983E89E-3ABB-4B6A-8778-8C76F21708D5}" type="sibTrans" cxnId="{73394A6D-7BF0-43C5-97A0-67BD165FAC3F}">
      <dgm:prSet/>
      <dgm:spPr/>
      <dgm:t>
        <a:bodyPr/>
        <a:lstStyle/>
        <a:p>
          <a:endParaRPr lang="hr-HR"/>
        </a:p>
      </dgm:t>
    </dgm:pt>
    <dgm:pt modelId="{CE0B8A0C-B876-4AB2-896B-DA3426A7BE75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endParaRPr lang="hr-HR" sz="2400" b="1" dirty="0" smtClean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hr-HR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36 mjeseci</a:t>
          </a:r>
          <a:endParaRPr lang="hr-HR" sz="24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6214BF-B386-4393-8B18-213A75CE357D}" type="parTrans" cxnId="{3E27415E-13E1-4ED6-924E-C12CAED62B2E}">
      <dgm:prSet/>
      <dgm:spPr/>
      <dgm:t>
        <a:bodyPr/>
        <a:lstStyle/>
        <a:p>
          <a:endParaRPr lang="hr-HR"/>
        </a:p>
      </dgm:t>
    </dgm:pt>
    <dgm:pt modelId="{AFE7AC93-3AB4-4C52-BA86-D2DFC7B86DAD}" type="sibTrans" cxnId="{3E27415E-13E1-4ED6-924E-C12CAED62B2E}">
      <dgm:prSet/>
      <dgm:spPr/>
      <dgm:t>
        <a:bodyPr/>
        <a:lstStyle/>
        <a:p>
          <a:endParaRPr lang="hr-HR"/>
        </a:p>
      </dgm:t>
    </dgm:pt>
    <dgm:pt modelId="{E07D33A4-9549-4171-A318-AFC13142486F}">
      <dgm:prSet phldrT="[Tekst]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Lokacija provedbe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6EA179-0679-4656-9903-99D67E512AC0}" type="parTrans" cxnId="{83F68288-7032-4A52-AA83-60A518BA2584}">
      <dgm:prSet/>
      <dgm:spPr/>
      <dgm:t>
        <a:bodyPr/>
        <a:lstStyle/>
        <a:p>
          <a:endParaRPr lang="hr-HR"/>
        </a:p>
      </dgm:t>
    </dgm:pt>
    <dgm:pt modelId="{3FBCF1F5-BB0C-4AD7-8731-D9467C5489AD}" type="sibTrans" cxnId="{83F68288-7032-4A52-AA83-60A518BA2584}">
      <dgm:prSet/>
      <dgm:spPr/>
      <dgm:t>
        <a:bodyPr/>
        <a:lstStyle/>
        <a:p>
          <a:endParaRPr lang="hr-HR"/>
        </a:p>
      </dgm:t>
    </dgm:pt>
    <dgm:pt modelId="{9E350B5F-325F-42C0-B355-999096FD7249}">
      <dgm:prSet phldrT="[Tekst]" custT="1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>
          <a:noFill/>
        </a:ln>
      </dgm:spPr>
      <dgm:t>
        <a:bodyPr/>
        <a:lstStyle/>
        <a:p>
          <a:r>
            <a:rPr lang="hr-HR" sz="15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Područje Rebublike Hrvatske, odnosno općine i gradovi u kojima su nastanjene osobe s odobrenom međunarodnom zaštitom i članovi njihovih obitelji s odobrenim privremenim boravkom</a:t>
          </a:r>
          <a:endParaRPr lang="hr-HR" sz="15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C15EA-DBA7-4113-96D9-C8B29FBEB430}" type="parTrans" cxnId="{84A5D850-630F-4FE5-8BFA-289432F0996F}">
      <dgm:prSet/>
      <dgm:spPr/>
      <dgm:t>
        <a:bodyPr/>
        <a:lstStyle/>
        <a:p>
          <a:endParaRPr lang="hr-HR"/>
        </a:p>
      </dgm:t>
    </dgm:pt>
    <dgm:pt modelId="{37C0AF70-C78A-4DC0-A57C-C7E8CC32E852}" type="sibTrans" cxnId="{84A5D850-630F-4FE5-8BFA-289432F0996F}">
      <dgm:prSet/>
      <dgm:spPr/>
      <dgm:t>
        <a:bodyPr/>
        <a:lstStyle/>
        <a:p>
          <a:endParaRPr lang="hr-HR"/>
        </a:p>
      </dgm:t>
    </dgm:pt>
    <dgm:pt modelId="{927B76D3-45F9-4C16-B63D-7D51C8FD8DA0}">
      <dgm:prSet phldrT="[Tekst]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Ostalo 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0A02A6-62E8-4DED-9E7F-FFD1D6001F9B}" type="parTrans" cxnId="{21480AFE-A015-43B2-926E-2D4561D4DA7F}">
      <dgm:prSet/>
      <dgm:spPr/>
      <dgm:t>
        <a:bodyPr/>
        <a:lstStyle/>
        <a:p>
          <a:endParaRPr lang="hr-HR"/>
        </a:p>
      </dgm:t>
    </dgm:pt>
    <dgm:pt modelId="{67275FB0-7B54-4149-B434-33D3E480C14D}" type="sibTrans" cxnId="{21480AFE-A015-43B2-926E-2D4561D4DA7F}">
      <dgm:prSet/>
      <dgm:spPr/>
      <dgm:t>
        <a:bodyPr/>
        <a:lstStyle/>
        <a:p>
          <a:endParaRPr lang="hr-HR"/>
        </a:p>
      </dgm:t>
    </dgm:pt>
    <dgm:pt modelId="{56F47DA5-4D05-421E-90EE-5BC4BF3A0A1E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Projekt se može prijaviti u partnerstvu</a:t>
          </a:r>
        </a:p>
        <a:p>
          <a:r>
            <a:rPr lang="hr-HR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Partneri mogu biti udruge odnosno organizacije civilnog društva</a:t>
          </a:r>
        </a:p>
        <a:p>
          <a:r>
            <a:rPr lang="sv-SE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Projekt mora biti besplatan za korisnike.</a:t>
          </a:r>
          <a:endParaRPr lang="hr-HR" sz="2100" dirty="0" smtClean="0"/>
        </a:p>
      </dgm:t>
    </dgm:pt>
    <dgm:pt modelId="{22B0D5FE-FCE7-4A61-8AD6-5FB74FF93296}" type="parTrans" cxnId="{51947A9C-AC0F-4403-9E61-474F298CF91F}">
      <dgm:prSet/>
      <dgm:spPr/>
      <dgm:t>
        <a:bodyPr/>
        <a:lstStyle/>
        <a:p>
          <a:endParaRPr lang="hr-HR"/>
        </a:p>
      </dgm:t>
    </dgm:pt>
    <dgm:pt modelId="{ABE4774E-163D-42BD-A745-077DA84E44B4}" type="sibTrans" cxnId="{51947A9C-AC0F-4403-9E61-474F298CF91F}">
      <dgm:prSet/>
      <dgm:spPr/>
      <dgm:t>
        <a:bodyPr/>
        <a:lstStyle/>
        <a:p>
          <a:endParaRPr lang="hr-HR"/>
        </a:p>
      </dgm:t>
    </dgm:pt>
    <dgm:pt modelId="{C38432F9-21BB-4490-8705-D6FE7E665911}" type="pres">
      <dgm:prSet presAssocID="{DCF7F0F5-3488-4018-8975-3860443668C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CFA83BA-3E2E-4AE9-A7A0-206CE86967A6}" type="pres">
      <dgm:prSet presAssocID="{591BC9C3-7FF6-4EBF-855D-590F7AEEBF21}" presName="parentText1" presStyleLbl="node1" presStyleIdx="0" presStyleCnt="3" custScaleX="122645" custScaleY="10299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E33825-5BFE-4D9A-91E9-FD71381168D1}" type="pres">
      <dgm:prSet presAssocID="{591BC9C3-7FF6-4EBF-855D-590F7AEEBF21}" presName="childText1" presStyleLbl="solidAlignAcc1" presStyleIdx="0" presStyleCnt="3" custScaleX="89113" custLinFactNeighborX="-39041" custLinFactNeighborY="-7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4D0996-5863-4741-B0C2-6E3663F11A5B}" type="pres">
      <dgm:prSet presAssocID="{E07D33A4-9549-4171-A318-AFC13142486F}" presName="parentText2" presStyleLbl="node1" presStyleIdx="1" presStyleCnt="3" custScaleX="13853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082210B-D8D4-46A2-A78B-3B6D0E0AC954}" type="pres">
      <dgm:prSet presAssocID="{E07D33A4-9549-4171-A318-AFC13142486F}" presName="childText2" presStyleLbl="solidAlignAcc1" presStyleIdx="1" presStyleCnt="3" custScaleY="122751" custLinFactNeighborX="-35356" custLinFactNeighborY="2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14954B1-B36E-4DB7-B3A9-1DA994D96087}" type="pres">
      <dgm:prSet presAssocID="{927B76D3-45F9-4C16-B63D-7D51C8FD8DA0}" presName="parentText3" presStyleLbl="node1" presStyleIdx="2" presStyleCnt="3" custScaleX="161895" custLinFactNeighborX="4944" custLinFactNeighborY="-520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19F296-394A-4AAF-80B4-F49BF50B7A4D}" type="pres">
      <dgm:prSet presAssocID="{927B76D3-45F9-4C16-B63D-7D51C8FD8DA0}" presName="childText3" presStyleLbl="solidAlignAcc1" presStyleIdx="2" presStyleCnt="3" custScaleX="113596" custScaleY="91960" custLinFactNeighborX="-18735" custLinFactNeighborY="-15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4097717-27D2-45FE-A3F6-48D1D57F4F10}" type="presOf" srcId="{CE0B8A0C-B876-4AB2-896B-DA3426A7BE75}" destId="{06E33825-5BFE-4D9A-91E9-FD71381168D1}" srcOrd="0" destOrd="0" presId="urn:microsoft.com/office/officeart/2009/3/layout/IncreasingArrowsProcess"/>
    <dgm:cxn modelId="{3B8BE24E-FBA2-4E42-B7CC-64BDC80A3404}" type="presOf" srcId="{E07D33A4-9549-4171-A318-AFC13142486F}" destId="{034D0996-5863-4741-B0C2-6E3663F11A5B}" srcOrd="0" destOrd="0" presId="urn:microsoft.com/office/officeart/2009/3/layout/IncreasingArrowsProcess"/>
    <dgm:cxn modelId="{27F23F69-9B7C-475E-9D8A-C2FD76773833}" type="presOf" srcId="{DCF7F0F5-3488-4018-8975-3860443668C6}" destId="{C38432F9-21BB-4490-8705-D6FE7E665911}" srcOrd="0" destOrd="0" presId="urn:microsoft.com/office/officeart/2009/3/layout/IncreasingArrowsProcess"/>
    <dgm:cxn modelId="{D884DACF-109F-48D9-99FB-9C1396EA97C1}" type="presOf" srcId="{591BC9C3-7FF6-4EBF-855D-590F7AEEBF21}" destId="{CCFA83BA-3E2E-4AE9-A7A0-206CE86967A6}" srcOrd="0" destOrd="0" presId="urn:microsoft.com/office/officeart/2009/3/layout/IncreasingArrowsProcess"/>
    <dgm:cxn modelId="{3E27415E-13E1-4ED6-924E-C12CAED62B2E}" srcId="{591BC9C3-7FF6-4EBF-855D-590F7AEEBF21}" destId="{CE0B8A0C-B876-4AB2-896B-DA3426A7BE75}" srcOrd="0" destOrd="0" parTransId="{EE6214BF-B386-4393-8B18-213A75CE357D}" sibTransId="{AFE7AC93-3AB4-4C52-BA86-D2DFC7B86DAD}"/>
    <dgm:cxn modelId="{73394A6D-7BF0-43C5-97A0-67BD165FAC3F}" srcId="{DCF7F0F5-3488-4018-8975-3860443668C6}" destId="{591BC9C3-7FF6-4EBF-855D-590F7AEEBF21}" srcOrd="0" destOrd="0" parTransId="{9AC61BC3-9448-43D8-B463-89147E32CF21}" sibTransId="{A983E89E-3ABB-4B6A-8778-8C76F21708D5}"/>
    <dgm:cxn modelId="{83F68288-7032-4A52-AA83-60A518BA2584}" srcId="{DCF7F0F5-3488-4018-8975-3860443668C6}" destId="{E07D33A4-9549-4171-A318-AFC13142486F}" srcOrd="1" destOrd="0" parTransId="{9A6EA179-0679-4656-9903-99D67E512AC0}" sibTransId="{3FBCF1F5-BB0C-4AD7-8731-D9467C5489AD}"/>
    <dgm:cxn modelId="{0C95106D-A9B0-49B3-842E-5FDE51024F0C}" type="presOf" srcId="{56F47DA5-4D05-421E-90EE-5BC4BF3A0A1E}" destId="{7919F296-394A-4AAF-80B4-F49BF50B7A4D}" srcOrd="0" destOrd="0" presId="urn:microsoft.com/office/officeart/2009/3/layout/IncreasingArrowsProcess"/>
    <dgm:cxn modelId="{672D6D4F-C5A4-4D6D-B56E-F91843776E30}" type="presOf" srcId="{9E350B5F-325F-42C0-B355-999096FD7249}" destId="{5082210B-D8D4-46A2-A78B-3B6D0E0AC954}" srcOrd="0" destOrd="0" presId="urn:microsoft.com/office/officeart/2009/3/layout/IncreasingArrowsProcess"/>
    <dgm:cxn modelId="{84A5D850-630F-4FE5-8BFA-289432F0996F}" srcId="{E07D33A4-9549-4171-A318-AFC13142486F}" destId="{9E350B5F-325F-42C0-B355-999096FD7249}" srcOrd="0" destOrd="0" parTransId="{0F6C15EA-DBA7-4113-96D9-C8B29FBEB430}" sibTransId="{37C0AF70-C78A-4DC0-A57C-C7E8CC32E852}"/>
    <dgm:cxn modelId="{51947A9C-AC0F-4403-9E61-474F298CF91F}" srcId="{927B76D3-45F9-4C16-B63D-7D51C8FD8DA0}" destId="{56F47DA5-4D05-421E-90EE-5BC4BF3A0A1E}" srcOrd="0" destOrd="0" parTransId="{22B0D5FE-FCE7-4A61-8AD6-5FB74FF93296}" sibTransId="{ABE4774E-163D-42BD-A745-077DA84E44B4}"/>
    <dgm:cxn modelId="{21480AFE-A015-43B2-926E-2D4561D4DA7F}" srcId="{DCF7F0F5-3488-4018-8975-3860443668C6}" destId="{927B76D3-45F9-4C16-B63D-7D51C8FD8DA0}" srcOrd="2" destOrd="0" parTransId="{DC0A02A6-62E8-4DED-9E7F-FFD1D6001F9B}" sibTransId="{67275FB0-7B54-4149-B434-33D3E480C14D}"/>
    <dgm:cxn modelId="{B3AFAC7B-11A0-45C5-851E-47FC98B69072}" type="presOf" srcId="{927B76D3-45F9-4C16-B63D-7D51C8FD8DA0}" destId="{714954B1-B36E-4DB7-B3A9-1DA994D96087}" srcOrd="0" destOrd="0" presId="urn:microsoft.com/office/officeart/2009/3/layout/IncreasingArrowsProcess"/>
    <dgm:cxn modelId="{56E2FE13-D0A4-4EB5-BCB4-11D5080B819E}" type="presParOf" srcId="{C38432F9-21BB-4490-8705-D6FE7E665911}" destId="{CCFA83BA-3E2E-4AE9-A7A0-206CE86967A6}" srcOrd="0" destOrd="0" presId="urn:microsoft.com/office/officeart/2009/3/layout/IncreasingArrowsProcess"/>
    <dgm:cxn modelId="{AC5BA9B6-B031-448A-9B7D-6A7105F31876}" type="presParOf" srcId="{C38432F9-21BB-4490-8705-D6FE7E665911}" destId="{06E33825-5BFE-4D9A-91E9-FD71381168D1}" srcOrd="1" destOrd="0" presId="urn:microsoft.com/office/officeart/2009/3/layout/IncreasingArrowsProcess"/>
    <dgm:cxn modelId="{AE9E6210-8066-407F-A9FC-C3306CBE0549}" type="presParOf" srcId="{C38432F9-21BB-4490-8705-D6FE7E665911}" destId="{034D0996-5863-4741-B0C2-6E3663F11A5B}" srcOrd="2" destOrd="0" presId="urn:microsoft.com/office/officeart/2009/3/layout/IncreasingArrowsProcess"/>
    <dgm:cxn modelId="{32EFBE40-C8E0-4088-B2B4-3FC033B2DEC0}" type="presParOf" srcId="{C38432F9-21BB-4490-8705-D6FE7E665911}" destId="{5082210B-D8D4-46A2-A78B-3B6D0E0AC954}" srcOrd="3" destOrd="0" presId="urn:microsoft.com/office/officeart/2009/3/layout/IncreasingArrowsProcess"/>
    <dgm:cxn modelId="{69376611-659D-4122-8C7E-3D5EC00A2632}" type="presParOf" srcId="{C38432F9-21BB-4490-8705-D6FE7E665911}" destId="{714954B1-B36E-4DB7-B3A9-1DA994D96087}" srcOrd="4" destOrd="0" presId="urn:microsoft.com/office/officeart/2009/3/layout/IncreasingArrowsProcess"/>
    <dgm:cxn modelId="{99DC18A1-296B-4B60-89CA-8E461FBCE535}" type="presParOf" srcId="{C38432F9-21BB-4490-8705-D6FE7E665911}" destId="{7919F296-394A-4AAF-80B4-F49BF50B7A4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F7F0F5-3488-4018-8975-3860443668C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6F47DA5-4D05-421E-90EE-5BC4BF3A0A1E}">
      <dgm:prSet phldrT="[Tekst]" custT="1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</dgm:spPr>
      <dgm:t>
        <a:bodyPr/>
        <a:lstStyle/>
        <a:p>
          <a:r>
            <a:rPr lang="hr-HR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Cilj projekta je da se kroz podršku pri uključivanju osoba s odobrenom MZ u hrvatsko društvo omogući njihovo uspješno osamostaljivanje i integracija. Integracija je dvosmjeran postupak u kojem se osigurava podrška i pomoć, ali njen uspjeh ovisi i zahtijeva uključivanje i aktivno sudjelovanje osoba s odobrenom MZ.  Mi kao društvo i same osobe koje se integriraju u društvo daju svoj doprinos u stvaranju inkluzivnog okruženja.</a:t>
          </a:r>
          <a:endParaRPr lang="hr-HR" sz="2100" dirty="0" smtClean="0"/>
        </a:p>
      </dgm:t>
    </dgm:pt>
    <dgm:pt modelId="{ABE4774E-163D-42BD-A745-077DA84E44B4}" type="sibTrans" cxnId="{51947A9C-AC0F-4403-9E61-474F298CF91F}">
      <dgm:prSet/>
      <dgm:spPr/>
      <dgm:t>
        <a:bodyPr/>
        <a:lstStyle/>
        <a:p>
          <a:endParaRPr lang="hr-HR"/>
        </a:p>
      </dgm:t>
    </dgm:pt>
    <dgm:pt modelId="{22B0D5FE-FCE7-4A61-8AD6-5FB74FF93296}" type="parTrans" cxnId="{51947A9C-AC0F-4403-9E61-474F298CF91F}">
      <dgm:prSet/>
      <dgm:spPr/>
      <dgm:t>
        <a:bodyPr/>
        <a:lstStyle/>
        <a:p>
          <a:endParaRPr lang="hr-HR"/>
        </a:p>
      </dgm:t>
    </dgm:pt>
    <dgm:pt modelId="{927B76D3-45F9-4C16-B63D-7D51C8FD8DA0}">
      <dgm:prSet phldrT="[Tekst]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Cilj 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275FB0-7B54-4149-B434-33D3E480C14D}" type="sibTrans" cxnId="{21480AFE-A015-43B2-926E-2D4561D4DA7F}">
      <dgm:prSet/>
      <dgm:spPr/>
      <dgm:t>
        <a:bodyPr/>
        <a:lstStyle/>
        <a:p>
          <a:endParaRPr lang="hr-HR"/>
        </a:p>
      </dgm:t>
    </dgm:pt>
    <dgm:pt modelId="{DC0A02A6-62E8-4DED-9E7F-FFD1D6001F9B}" type="parTrans" cxnId="{21480AFE-A015-43B2-926E-2D4561D4DA7F}">
      <dgm:prSet/>
      <dgm:spPr/>
      <dgm:t>
        <a:bodyPr/>
        <a:lstStyle/>
        <a:p>
          <a:endParaRPr lang="hr-HR"/>
        </a:p>
      </dgm:t>
    </dgm:pt>
    <dgm:pt modelId="{E07D33A4-9549-4171-A318-AFC13142486F}">
      <dgm:prSet phldrT="[Tekst]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</dgm:spPr>
      <dgm:t>
        <a:bodyPr/>
        <a:lstStyle/>
        <a:p>
          <a:r>
            <a:rPr lang="hr-H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Prihvatljivi prijavitelj</a:t>
          </a:r>
          <a:endParaRPr lang="hr-HR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BCF1F5-BB0C-4AD7-8731-D9467C5489AD}" type="sibTrans" cxnId="{83F68288-7032-4A52-AA83-60A518BA2584}">
      <dgm:prSet/>
      <dgm:spPr/>
      <dgm:t>
        <a:bodyPr/>
        <a:lstStyle/>
        <a:p>
          <a:endParaRPr lang="hr-HR"/>
        </a:p>
      </dgm:t>
    </dgm:pt>
    <dgm:pt modelId="{9A6EA179-0679-4656-9903-99D67E512AC0}" type="parTrans" cxnId="{83F68288-7032-4A52-AA83-60A518BA2584}">
      <dgm:prSet/>
      <dgm:spPr/>
      <dgm:t>
        <a:bodyPr/>
        <a:lstStyle/>
        <a:p>
          <a:endParaRPr lang="hr-HR"/>
        </a:p>
      </dgm:t>
    </dgm:pt>
    <dgm:pt modelId="{9E350B5F-325F-42C0-B355-999096FD7249}">
      <dgm:prSet phldrT="[Tekst]" custT="1"/>
      <dgm:spPr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>
          <a:noFill/>
        </a:ln>
      </dgm:spPr>
      <dgm:t>
        <a:bodyPr/>
        <a:lstStyle/>
        <a:p>
          <a:r>
            <a:rPr lang="hr-HR" sz="1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Prihvatljivim prijaviteljem se, uz inače propisane uvjete temeljem Uredbe o kriterijima, mjerilima i postupcima financiranja i ugovaranja projekata od interesa za opće dobro koje provode udruge smatraju udruge koje imaju kapacitet i iskustvo u provedbi ovakvih i sličnih projekata, iskustvo u radu s osobama s odobrenom MZ te su svojim statutom opredijeljene za obavljanje djelatnosti i aktivnosti koje su predmet financiranja</a:t>
          </a:r>
          <a:endParaRPr lang="hr-HR" sz="1400" b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C0AF70-C78A-4DC0-A57C-C7E8CC32E852}" type="sibTrans" cxnId="{84A5D850-630F-4FE5-8BFA-289432F0996F}">
      <dgm:prSet/>
      <dgm:spPr/>
      <dgm:t>
        <a:bodyPr/>
        <a:lstStyle/>
        <a:p>
          <a:endParaRPr lang="hr-HR"/>
        </a:p>
      </dgm:t>
    </dgm:pt>
    <dgm:pt modelId="{0F6C15EA-DBA7-4113-96D9-C8B29FBEB430}" type="parTrans" cxnId="{84A5D850-630F-4FE5-8BFA-289432F0996F}">
      <dgm:prSet/>
      <dgm:spPr/>
      <dgm:t>
        <a:bodyPr/>
        <a:lstStyle/>
        <a:p>
          <a:endParaRPr lang="hr-HR"/>
        </a:p>
      </dgm:t>
    </dgm:pt>
    <dgm:pt modelId="{C38432F9-21BB-4490-8705-D6FE7E665911}" type="pres">
      <dgm:prSet presAssocID="{DCF7F0F5-3488-4018-8975-3860443668C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6F4A8F8-DF41-475A-8C03-AB5B777A8BAC}" type="pres">
      <dgm:prSet presAssocID="{E07D33A4-9549-4171-A318-AFC13142486F}" presName="parentText1" presStyleLbl="node1" presStyleIdx="0" presStyleCnt="2" custLinFactNeighborX="-14370" custLinFactNeighborY="-1127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A188D0-B212-45D3-84FB-82939B232F4F}" type="pres">
      <dgm:prSet presAssocID="{E07D33A4-9549-4171-A318-AFC13142486F}" presName="childText1" presStyleLbl="solidAlignAcc1" presStyleIdx="0" presStyleCnt="2" custScaleY="112621" custLinFactNeighborX="-28472" custLinFactNeighborY="5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58AE3F-94FC-49C4-8E8F-899C20E4ED28}" type="pres">
      <dgm:prSet presAssocID="{927B76D3-45F9-4C16-B63D-7D51C8FD8DA0}" presName="parentText2" presStyleLbl="node1" presStyleIdx="1" presStyleCnt="2" custLinFactNeighborX="-22666" custLinFactNeighborY="222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35C927-9E67-45CF-8B49-A82D63BAC46E}" type="pres">
      <dgm:prSet presAssocID="{927B76D3-45F9-4C16-B63D-7D51C8FD8DA0}" presName="childText2" presStyleLbl="solidAlignAcc1" presStyleIdx="1" presStyleCnt="2" custLinFactNeighborX="-24378" custLinFactNeighborY="-4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21BCB99-2B13-4EB4-8DDF-CA65005271F8}" type="presOf" srcId="{927B76D3-45F9-4C16-B63D-7D51C8FD8DA0}" destId="{2C58AE3F-94FC-49C4-8E8F-899C20E4ED28}" srcOrd="0" destOrd="0" presId="urn:microsoft.com/office/officeart/2009/3/layout/IncreasingArrowsProcess"/>
    <dgm:cxn modelId="{F4C54142-DCFC-404B-97BF-20BAAECD7A94}" type="presOf" srcId="{9E350B5F-325F-42C0-B355-999096FD7249}" destId="{85A188D0-B212-45D3-84FB-82939B232F4F}" srcOrd="0" destOrd="0" presId="urn:microsoft.com/office/officeart/2009/3/layout/IncreasingArrowsProcess"/>
    <dgm:cxn modelId="{3F487366-D6D4-4E42-B402-E82AFDE772A6}" type="presOf" srcId="{E07D33A4-9549-4171-A318-AFC13142486F}" destId="{26F4A8F8-DF41-475A-8C03-AB5B777A8BAC}" srcOrd="0" destOrd="0" presId="urn:microsoft.com/office/officeart/2009/3/layout/IncreasingArrowsProcess"/>
    <dgm:cxn modelId="{27F23F69-9B7C-475E-9D8A-C2FD76773833}" type="presOf" srcId="{DCF7F0F5-3488-4018-8975-3860443668C6}" destId="{C38432F9-21BB-4490-8705-D6FE7E665911}" srcOrd="0" destOrd="0" presId="urn:microsoft.com/office/officeart/2009/3/layout/IncreasingArrowsProcess"/>
    <dgm:cxn modelId="{C806A0AB-1DDD-4F3F-8745-5B79DA6552E0}" type="presOf" srcId="{56F47DA5-4D05-421E-90EE-5BC4BF3A0A1E}" destId="{2335C927-9E67-45CF-8B49-A82D63BAC46E}" srcOrd="0" destOrd="0" presId="urn:microsoft.com/office/officeart/2009/3/layout/IncreasingArrowsProcess"/>
    <dgm:cxn modelId="{83F68288-7032-4A52-AA83-60A518BA2584}" srcId="{DCF7F0F5-3488-4018-8975-3860443668C6}" destId="{E07D33A4-9549-4171-A318-AFC13142486F}" srcOrd="0" destOrd="0" parTransId="{9A6EA179-0679-4656-9903-99D67E512AC0}" sibTransId="{3FBCF1F5-BB0C-4AD7-8731-D9467C5489AD}"/>
    <dgm:cxn modelId="{84A5D850-630F-4FE5-8BFA-289432F0996F}" srcId="{E07D33A4-9549-4171-A318-AFC13142486F}" destId="{9E350B5F-325F-42C0-B355-999096FD7249}" srcOrd="0" destOrd="0" parTransId="{0F6C15EA-DBA7-4113-96D9-C8B29FBEB430}" sibTransId="{37C0AF70-C78A-4DC0-A57C-C7E8CC32E852}"/>
    <dgm:cxn modelId="{51947A9C-AC0F-4403-9E61-474F298CF91F}" srcId="{927B76D3-45F9-4C16-B63D-7D51C8FD8DA0}" destId="{56F47DA5-4D05-421E-90EE-5BC4BF3A0A1E}" srcOrd="0" destOrd="0" parTransId="{22B0D5FE-FCE7-4A61-8AD6-5FB74FF93296}" sibTransId="{ABE4774E-163D-42BD-A745-077DA84E44B4}"/>
    <dgm:cxn modelId="{21480AFE-A015-43B2-926E-2D4561D4DA7F}" srcId="{DCF7F0F5-3488-4018-8975-3860443668C6}" destId="{927B76D3-45F9-4C16-B63D-7D51C8FD8DA0}" srcOrd="1" destOrd="0" parTransId="{DC0A02A6-62E8-4DED-9E7F-FFD1D6001F9B}" sibTransId="{67275FB0-7B54-4149-B434-33D3E480C14D}"/>
    <dgm:cxn modelId="{50CA70C6-4E85-470E-8172-9552CFF6CFD8}" type="presParOf" srcId="{C38432F9-21BB-4490-8705-D6FE7E665911}" destId="{26F4A8F8-DF41-475A-8C03-AB5B777A8BAC}" srcOrd="0" destOrd="0" presId="urn:microsoft.com/office/officeart/2009/3/layout/IncreasingArrowsProcess"/>
    <dgm:cxn modelId="{977C0205-F635-46B2-ADC8-B6C596C31FDC}" type="presParOf" srcId="{C38432F9-21BB-4490-8705-D6FE7E665911}" destId="{85A188D0-B212-45D3-84FB-82939B232F4F}" srcOrd="1" destOrd="0" presId="urn:microsoft.com/office/officeart/2009/3/layout/IncreasingArrowsProcess"/>
    <dgm:cxn modelId="{AF624DC6-72CC-4EC1-B481-3168A4A56EA9}" type="presParOf" srcId="{C38432F9-21BB-4490-8705-D6FE7E665911}" destId="{2C58AE3F-94FC-49C4-8E8F-899C20E4ED28}" srcOrd="2" destOrd="0" presId="urn:microsoft.com/office/officeart/2009/3/layout/IncreasingArrowsProcess"/>
    <dgm:cxn modelId="{2896658D-F970-4EFB-8623-2652DB2164DB}" type="presParOf" srcId="{C38432F9-21BB-4490-8705-D6FE7E665911}" destId="{2335C927-9E67-45CF-8B49-A82D63BAC46E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DB4A-4034-4979-B7DD-23C068A2E092}">
      <dsp:nvSpPr>
        <dsp:cNvPr id="0" name=""/>
        <dsp:cNvSpPr/>
      </dsp:nvSpPr>
      <dsp:spPr>
        <a:xfrm>
          <a:off x="4624" y="1807"/>
          <a:ext cx="10098311" cy="71383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Ministarstvo unutarnjih poslova</a:t>
          </a:r>
          <a:endParaRPr lang="hr-HR" sz="31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532" y="22715"/>
        <a:ext cx="10056495" cy="672022"/>
      </dsp:txXfrm>
    </dsp:sp>
    <dsp:sp modelId="{DE9B40AE-A5FE-471C-A244-AEF714043EC3}">
      <dsp:nvSpPr>
        <dsp:cNvPr id="0" name=""/>
        <dsp:cNvSpPr/>
      </dsp:nvSpPr>
      <dsp:spPr>
        <a:xfrm>
          <a:off x="124664" y="936472"/>
          <a:ext cx="9858231" cy="87084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Uprava za europske poslove, međunarodne odnose i fondove Europske unije</a:t>
          </a:r>
          <a:endParaRPr lang="hr-HR" sz="22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0170" y="961978"/>
        <a:ext cx="9807219" cy="819834"/>
      </dsp:txXfrm>
    </dsp:sp>
    <dsp:sp modelId="{207912A2-6E3E-48C6-8D5C-62CB01612C50}">
      <dsp:nvSpPr>
        <dsp:cNvPr id="0" name=""/>
        <dsp:cNvSpPr/>
      </dsp:nvSpPr>
      <dsp:spPr>
        <a:xfrm>
          <a:off x="29230" y="2028144"/>
          <a:ext cx="4921204" cy="247381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Upravljačko tijelo za Programe za Fond za azil, migracije i integraciju, Fond za unutarnju sigurnost i Fond za integrirano upravljanje granicama - Instrument za financijsku potporu u području upravljanja granicama i vizne politike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685" y="2100599"/>
        <a:ext cx="4776294" cy="2328901"/>
      </dsp:txXfrm>
    </dsp:sp>
    <dsp:sp modelId="{F5E817F1-0C41-4590-AD0A-B159B9CBDAB6}">
      <dsp:nvSpPr>
        <dsp:cNvPr id="0" name=""/>
        <dsp:cNvSpPr/>
      </dsp:nvSpPr>
      <dsp:spPr>
        <a:xfrm>
          <a:off x="5157125" y="2028144"/>
          <a:ext cx="4921204" cy="249288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Poslove Upravljačkog tijela unutar Uprave za europske poslove, međunarodne odnose i fondove Europske unije izvršava Sektor za fondove Europske unije i europsko zakonodavstvo, odnosno Služba za fondove Europske unije.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30139" y="2101158"/>
        <a:ext cx="4775176" cy="23468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B3BF-1868-4494-810B-F1EE34989AFB}">
      <dsp:nvSpPr>
        <dsp:cNvPr id="0" name=""/>
        <dsp:cNvSpPr/>
      </dsp:nvSpPr>
      <dsp:spPr>
        <a:xfrm>
          <a:off x="3873064" y="209474"/>
          <a:ext cx="2816920" cy="1389372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Mrežna stranica Uprave za europske poslove, međunarodne odnose i fondove EU</a:t>
          </a:r>
          <a:endParaRPr lang="hr-HR" sz="15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3771" y="209474"/>
        <a:ext cx="2366212" cy="1389372"/>
      </dsp:txXfrm>
    </dsp:sp>
    <dsp:sp modelId="{88D2B14C-AF8B-4D5E-9F8F-4F3208C2C2CA}">
      <dsp:nvSpPr>
        <dsp:cNvPr id="0" name=""/>
        <dsp:cNvSpPr/>
      </dsp:nvSpPr>
      <dsp:spPr>
        <a:xfrm>
          <a:off x="3824184" y="1829301"/>
          <a:ext cx="2946489" cy="1636263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Sadrži sve relevantne informacije vezane uz sustav upravljanja i kontrole, dokumente vezane za VFO 2021 – 2027 i financiranje te objave javnih natječaja i natječajne dokumentacije</a:t>
          </a:r>
          <a:endParaRPr lang="hr-HR" sz="14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95623" y="1829301"/>
        <a:ext cx="2475050" cy="1636263"/>
      </dsp:txXfrm>
    </dsp:sp>
    <dsp:sp modelId="{5CA8C94F-AF66-4BEB-811A-BFC8AEF5BD90}">
      <dsp:nvSpPr>
        <dsp:cNvPr id="0" name=""/>
        <dsp:cNvSpPr/>
      </dsp:nvSpPr>
      <dsp:spPr>
        <a:xfrm>
          <a:off x="453026" y="116370"/>
          <a:ext cx="3158881" cy="2212580"/>
        </a:xfrm>
        <a:prstGeom prst="ellipse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https://eufondovi.mup.hr/</a:t>
          </a:r>
          <a:endParaRPr lang="hr-HR" sz="14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5633" y="440395"/>
        <a:ext cx="2233667" cy="1564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C5BB0-5143-404B-8193-C4861C57FF0E}">
      <dsp:nvSpPr>
        <dsp:cNvPr id="0" name=""/>
        <dsp:cNvSpPr/>
      </dsp:nvSpPr>
      <dsp:spPr>
        <a:xfrm>
          <a:off x="0" y="0"/>
          <a:ext cx="8308014" cy="55158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Uprava za europske poslove, međunarodne odnose i fondove Europske unije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55" y="16155"/>
        <a:ext cx="7712807" cy="519279"/>
      </dsp:txXfrm>
    </dsp:sp>
    <dsp:sp modelId="{622F1C38-D1BF-49A2-950A-E5BAA7665CEE}">
      <dsp:nvSpPr>
        <dsp:cNvPr id="0" name=""/>
        <dsp:cNvSpPr/>
      </dsp:nvSpPr>
      <dsp:spPr>
        <a:xfrm>
          <a:off x="733060" y="643520"/>
          <a:ext cx="8308014" cy="55158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Sektor za fondove Europske unije i europsko zakonodavstvo 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9215" y="659675"/>
        <a:ext cx="7184111" cy="519279"/>
      </dsp:txXfrm>
    </dsp:sp>
    <dsp:sp modelId="{0C9456F0-2B3E-4305-A4B8-495F2F685FAA}">
      <dsp:nvSpPr>
        <dsp:cNvPr id="0" name=""/>
        <dsp:cNvSpPr/>
      </dsp:nvSpPr>
      <dsp:spPr>
        <a:xfrm>
          <a:off x="1466120" y="1287041"/>
          <a:ext cx="8308014" cy="55158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Služba za fondove Europske unije</a:t>
          </a:r>
          <a:endParaRPr lang="hr-HR" sz="24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82275" y="1303196"/>
        <a:ext cx="7184111" cy="519279"/>
      </dsp:txXfrm>
    </dsp:sp>
    <dsp:sp modelId="{C8383C75-38BB-4076-986F-BD07BFF8C806}">
      <dsp:nvSpPr>
        <dsp:cNvPr id="0" name=""/>
        <dsp:cNvSpPr/>
      </dsp:nvSpPr>
      <dsp:spPr>
        <a:xfrm>
          <a:off x="7949481" y="418288"/>
          <a:ext cx="358533" cy="3585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8030151" y="418288"/>
        <a:ext cx="197193" cy="269796"/>
      </dsp:txXfrm>
    </dsp:sp>
    <dsp:sp modelId="{78ACB049-BCDF-4FBE-B210-7AB102712247}">
      <dsp:nvSpPr>
        <dsp:cNvPr id="0" name=""/>
        <dsp:cNvSpPr/>
      </dsp:nvSpPr>
      <dsp:spPr>
        <a:xfrm>
          <a:off x="8682541" y="1058132"/>
          <a:ext cx="358533" cy="3585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8763211" y="1058132"/>
        <a:ext cx="197193" cy="269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93884-D710-4D99-9899-01B4F0FC1D3B}">
      <dsp:nvSpPr>
        <dsp:cNvPr id="0" name=""/>
        <dsp:cNvSpPr/>
      </dsp:nvSpPr>
      <dsp:spPr>
        <a:xfrm>
          <a:off x="0" y="0"/>
          <a:ext cx="3169132" cy="2622781"/>
        </a:xfrm>
        <a:prstGeom prst="triangle">
          <a:avLst/>
        </a:prstGeom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7CCF8-9133-45CB-B066-A83971C4FB27}">
      <dsp:nvSpPr>
        <dsp:cNvPr id="0" name=""/>
        <dsp:cNvSpPr/>
      </dsp:nvSpPr>
      <dsp:spPr>
        <a:xfrm>
          <a:off x="1351339" y="263850"/>
          <a:ext cx="7071456" cy="610616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Odjel za područje azila, migracija i integracije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81147" y="293658"/>
        <a:ext cx="7011840" cy="551000"/>
      </dsp:txXfrm>
    </dsp:sp>
    <dsp:sp modelId="{5B32F1E0-A65C-4BBF-ACE3-11088063DAD5}">
      <dsp:nvSpPr>
        <dsp:cNvPr id="0" name=""/>
        <dsp:cNvSpPr/>
      </dsp:nvSpPr>
      <dsp:spPr>
        <a:xfrm>
          <a:off x="1356854" y="950794"/>
          <a:ext cx="7060426" cy="610616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Odjel za područje unutarnje sigurnosti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86662" y="980602"/>
        <a:ext cx="7000810" cy="551000"/>
      </dsp:txXfrm>
    </dsp:sp>
    <dsp:sp modelId="{FCF0EB2C-4649-4C01-88DB-9F373D7C676F}">
      <dsp:nvSpPr>
        <dsp:cNvPr id="0" name=""/>
        <dsp:cNvSpPr/>
      </dsp:nvSpPr>
      <dsp:spPr>
        <a:xfrm>
          <a:off x="1376519" y="1637737"/>
          <a:ext cx="7021096" cy="644865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i="0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Odjel za područje granice i viza </a:t>
          </a:r>
          <a:endParaRPr lang="hr-HR" sz="1800" b="1" i="0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07999" y="1669217"/>
        <a:ext cx="6958136" cy="5819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40042-98A3-412F-AC59-6196AB2B3B9C}">
      <dsp:nvSpPr>
        <dsp:cNvPr id="0" name=""/>
        <dsp:cNvSpPr/>
      </dsp:nvSpPr>
      <dsp:spPr>
        <a:xfrm>
          <a:off x="12181" y="58125"/>
          <a:ext cx="2339746" cy="3873856"/>
        </a:xfrm>
        <a:prstGeom prst="roundRect">
          <a:avLst>
            <a:gd name="adj" fmla="val 10000"/>
          </a:avLst>
        </a:prstGeom>
        <a:gradFill flip="none" rotWithShape="1">
          <a:gsLst>
            <a:gs pos="6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doprinijeti učinkovitom upravljanju migracijskim tokovima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710" y="126654"/>
        <a:ext cx="2202688" cy="3736798"/>
      </dsp:txXfrm>
    </dsp:sp>
    <dsp:sp modelId="{9AA3C3C8-1113-4A8F-9C84-0382D89EF3CA}">
      <dsp:nvSpPr>
        <dsp:cNvPr id="0" name=""/>
        <dsp:cNvSpPr/>
      </dsp:nvSpPr>
      <dsp:spPr>
        <a:xfrm>
          <a:off x="2585902" y="1704925"/>
          <a:ext cx="496026" cy="58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2585902" y="1820976"/>
        <a:ext cx="347218" cy="348155"/>
      </dsp:txXfrm>
    </dsp:sp>
    <dsp:sp modelId="{03523F46-C7BA-4AD4-804D-5CBC67BBDBE2}">
      <dsp:nvSpPr>
        <dsp:cNvPr id="0" name=""/>
        <dsp:cNvSpPr/>
      </dsp:nvSpPr>
      <dsp:spPr>
        <a:xfrm>
          <a:off x="3287826" y="58125"/>
          <a:ext cx="2339746" cy="3873856"/>
        </a:xfrm>
        <a:prstGeom prst="roundRect">
          <a:avLst>
            <a:gd name="adj" fmla="val 10000"/>
          </a:avLst>
        </a:prstGeom>
        <a:gradFill flip="none" rotWithShape="1">
          <a:gsLst>
            <a:gs pos="76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doprinijeti jačanju i razvoju zajedničke politike azila i zajedničke politike useljavanja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6355" y="126654"/>
        <a:ext cx="2202688" cy="3736798"/>
      </dsp:txXfrm>
    </dsp:sp>
    <dsp:sp modelId="{796AE040-174D-4633-99A4-731259862B82}">
      <dsp:nvSpPr>
        <dsp:cNvPr id="0" name=""/>
        <dsp:cNvSpPr/>
      </dsp:nvSpPr>
      <dsp:spPr>
        <a:xfrm>
          <a:off x="5861547" y="1704925"/>
          <a:ext cx="496026" cy="58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5861547" y="1820976"/>
        <a:ext cx="347218" cy="348155"/>
      </dsp:txXfrm>
    </dsp:sp>
    <dsp:sp modelId="{9B30DAC0-0FDF-4ECB-A692-C06FA3B3DF06}">
      <dsp:nvSpPr>
        <dsp:cNvPr id="0" name=""/>
        <dsp:cNvSpPr/>
      </dsp:nvSpPr>
      <dsp:spPr>
        <a:xfrm>
          <a:off x="6563471" y="0"/>
          <a:ext cx="2339746" cy="399010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0">
              <a:schemeClr val="accent6">
                <a:lumMod val="45000"/>
                <a:lumOff val="55000"/>
              </a:schemeClr>
            </a:gs>
            <a:gs pos="14000">
              <a:schemeClr val="accent6">
                <a:lumMod val="45000"/>
                <a:lumOff val="55000"/>
              </a:schemeClr>
            </a:gs>
            <a:gs pos="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 skladu s relevantnom pravnom stečevinom Unije i uz potpuno poštovanje međunarodnih obveza Unije i država članica koje proizlaze iz međunarodnih instrumenata čije su stranke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32000" y="68529"/>
        <a:ext cx="2202688" cy="385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E3761-A7D2-430B-8D4C-E2512F8D91EE}">
      <dsp:nvSpPr>
        <dsp:cNvPr id="0" name=""/>
        <dsp:cNvSpPr/>
      </dsp:nvSpPr>
      <dsp:spPr>
        <a:xfrm>
          <a:off x="2503906" y="0"/>
          <a:ext cx="3180026" cy="3180026"/>
        </a:xfrm>
        <a:prstGeom prst="diamond">
          <a:avLst/>
        </a:prstGeom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77000">
              <a:schemeClr val="accent6">
                <a:lumMod val="20000"/>
                <a:lumOff val="80000"/>
                <a:alpha val="47000"/>
              </a:schemeClr>
            </a:gs>
            <a:gs pos="89000">
              <a:schemeClr val="tx2">
                <a:lumMod val="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2E107-DB35-4565-8BAB-CBDEA672BC4C}">
      <dsp:nvSpPr>
        <dsp:cNvPr id="0" name=""/>
        <dsp:cNvSpPr/>
      </dsp:nvSpPr>
      <dsp:spPr>
        <a:xfrm>
          <a:off x="96343" y="217433"/>
          <a:ext cx="2615144" cy="1240210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CEAS (Common European Asylum System) – Zajednički europski sustav azila</a:t>
          </a:r>
          <a:endParaRPr lang="hr-HR" sz="18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885" y="277975"/>
        <a:ext cx="2494060" cy="1119126"/>
      </dsp:txXfrm>
    </dsp:sp>
    <dsp:sp modelId="{DCB6AEE0-E05F-4D48-962A-9686D12B4862}">
      <dsp:nvSpPr>
        <dsp:cNvPr id="0" name=""/>
        <dsp:cNvSpPr/>
      </dsp:nvSpPr>
      <dsp:spPr>
        <a:xfrm>
          <a:off x="5511377" y="285173"/>
          <a:ext cx="3082802" cy="1240210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Zakonite migracije i integracija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1919" y="345715"/>
        <a:ext cx="2961718" cy="1119126"/>
      </dsp:txXfrm>
    </dsp:sp>
    <dsp:sp modelId="{DD3B9C78-C7F6-4BFB-B8CF-F9782ED23723}">
      <dsp:nvSpPr>
        <dsp:cNvPr id="0" name=""/>
        <dsp:cNvSpPr/>
      </dsp:nvSpPr>
      <dsp:spPr>
        <a:xfrm>
          <a:off x="110066" y="1561514"/>
          <a:ext cx="2604639" cy="1240210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Povratak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0608" y="1622056"/>
        <a:ext cx="2483555" cy="1119126"/>
      </dsp:txXfrm>
    </dsp:sp>
    <dsp:sp modelId="{641B0E1B-1731-4719-B7B3-F78B86A95B83}">
      <dsp:nvSpPr>
        <dsp:cNvPr id="0" name=""/>
        <dsp:cNvSpPr/>
      </dsp:nvSpPr>
      <dsp:spPr>
        <a:xfrm>
          <a:off x="5555857" y="1569985"/>
          <a:ext cx="3038316" cy="1240210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Solidarnost</a:t>
          </a:r>
          <a:endParaRPr lang="hr-HR" sz="20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16399" y="1630527"/>
        <a:ext cx="2917232" cy="1119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75CCB-8E17-40EE-9B27-35981F71BBD0}">
      <dsp:nvSpPr>
        <dsp:cNvPr id="0" name=""/>
        <dsp:cNvSpPr/>
      </dsp:nvSpPr>
      <dsp:spPr>
        <a:xfrm>
          <a:off x="2611" y="15038"/>
          <a:ext cx="3661890" cy="1009911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jačanje kapaciteta za prihvat i smještaj svih kategorija migranata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567" y="15038"/>
        <a:ext cx="2651979" cy="1009911"/>
      </dsp:txXfrm>
    </dsp:sp>
    <dsp:sp modelId="{5B13C6CE-1F58-4D39-B6EA-E86E59A5CEA5}">
      <dsp:nvSpPr>
        <dsp:cNvPr id="0" name=""/>
        <dsp:cNvSpPr/>
      </dsp:nvSpPr>
      <dsp:spPr>
        <a:xfrm>
          <a:off x="3336280" y="100881"/>
          <a:ext cx="3187127" cy="838226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poticanje zakonitih migracija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55393" y="100881"/>
        <a:ext cx="2348901" cy="838226"/>
      </dsp:txXfrm>
    </dsp:sp>
    <dsp:sp modelId="{19293C9B-042D-4F7F-83F9-FD240CBF4606}">
      <dsp:nvSpPr>
        <dsp:cNvPr id="0" name=""/>
        <dsp:cNvSpPr/>
      </dsp:nvSpPr>
      <dsp:spPr>
        <a:xfrm>
          <a:off x="6230028" y="100881"/>
          <a:ext cx="3385409" cy="838226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olakšan pristup tržištu rada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49141" y="100881"/>
        <a:ext cx="2547183" cy="838226"/>
      </dsp:txXfrm>
    </dsp:sp>
    <dsp:sp modelId="{F384FE71-1D3B-488B-8A96-939774C60CC0}">
      <dsp:nvSpPr>
        <dsp:cNvPr id="0" name=""/>
        <dsp:cNvSpPr/>
      </dsp:nvSpPr>
      <dsp:spPr>
        <a:xfrm>
          <a:off x="2611" y="1166338"/>
          <a:ext cx="3717233" cy="1009911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jačanje sustava integracije osoba s odobrenom MZ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567" y="1166338"/>
        <a:ext cx="2707322" cy="1009911"/>
      </dsp:txXfrm>
    </dsp:sp>
    <dsp:sp modelId="{851E0820-3D80-481A-8A19-55E682513D6A}">
      <dsp:nvSpPr>
        <dsp:cNvPr id="0" name=""/>
        <dsp:cNvSpPr/>
      </dsp:nvSpPr>
      <dsp:spPr>
        <a:xfrm>
          <a:off x="3427536" y="1234226"/>
          <a:ext cx="3029289" cy="838226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besplatna pravna pomoć u postupku odobrenja MZ </a:t>
          </a:r>
          <a:r>
            <a:rPr lang="hr-HR" sz="15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u postupku povratka</a:t>
          </a:r>
          <a:endParaRPr lang="hr-HR" sz="15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46649" y="1234226"/>
        <a:ext cx="2191063" cy="838226"/>
      </dsp:txXfrm>
    </dsp:sp>
    <dsp:sp modelId="{D1C310F2-8721-4B9B-82B2-37D8323ABB60}">
      <dsp:nvSpPr>
        <dsp:cNvPr id="0" name=""/>
        <dsp:cNvSpPr/>
      </dsp:nvSpPr>
      <dsp:spPr>
        <a:xfrm>
          <a:off x="6127533" y="1252181"/>
          <a:ext cx="3471328" cy="838226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usluge prevođenja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46646" y="1252181"/>
        <a:ext cx="2633102" cy="838226"/>
      </dsp:txXfrm>
    </dsp:sp>
    <dsp:sp modelId="{BF61BF22-50FC-4EAA-ABF8-011920FB29B0}">
      <dsp:nvSpPr>
        <dsp:cNvPr id="0" name=""/>
        <dsp:cNvSpPr/>
      </dsp:nvSpPr>
      <dsp:spPr>
        <a:xfrm>
          <a:off x="2611" y="2317638"/>
          <a:ext cx="3638056" cy="1009911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olakšavanje pristupa različitim uslugama i pravima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7567" y="2317638"/>
        <a:ext cx="2628145" cy="1009911"/>
      </dsp:txXfrm>
    </dsp:sp>
    <dsp:sp modelId="{A3D02C73-9213-49FE-9A3C-25ACEE6ED410}">
      <dsp:nvSpPr>
        <dsp:cNvPr id="0" name=""/>
        <dsp:cNvSpPr/>
      </dsp:nvSpPr>
      <dsp:spPr>
        <a:xfrm>
          <a:off x="3312446" y="2403480"/>
          <a:ext cx="3129080" cy="838226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pružanje psihosocijalne pomoći 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1559" y="2403480"/>
        <a:ext cx="2290854" cy="838226"/>
      </dsp:txXfrm>
    </dsp:sp>
    <dsp:sp modelId="{9DDBC2B6-03FD-4183-B9B8-9BB967F58283}">
      <dsp:nvSpPr>
        <dsp:cNvPr id="0" name=""/>
        <dsp:cNvSpPr/>
      </dsp:nvSpPr>
      <dsp:spPr>
        <a:xfrm>
          <a:off x="6148147" y="2403480"/>
          <a:ext cx="3496160" cy="838226"/>
        </a:xfrm>
        <a:prstGeom prst="chevron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b="1" u="none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potporu u pružanju medicinske skrbi </a:t>
          </a:r>
          <a:endParaRPr lang="hr-HR" sz="1900" b="1" u="none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67260" y="2403480"/>
        <a:ext cx="2657934" cy="8382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A83BA-3E2E-4AE9-A7A0-206CE86967A6}">
      <dsp:nvSpPr>
        <dsp:cNvPr id="0" name=""/>
        <dsp:cNvSpPr/>
      </dsp:nvSpPr>
      <dsp:spPr>
        <a:xfrm>
          <a:off x="174922" y="42920"/>
          <a:ext cx="9412884" cy="1151190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7444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Svrha projekta </a:t>
          </a:r>
          <a:endParaRPr lang="hr-HR" sz="19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922" y="330718"/>
        <a:ext cx="9125087" cy="575595"/>
      </dsp:txXfrm>
    </dsp:sp>
    <dsp:sp modelId="{06E33825-5BFE-4D9A-91E9-FD71381168D1}">
      <dsp:nvSpPr>
        <dsp:cNvPr id="0" name=""/>
        <dsp:cNvSpPr/>
      </dsp:nvSpPr>
      <dsp:spPr>
        <a:xfrm>
          <a:off x="93649" y="783955"/>
          <a:ext cx="2106515" cy="2153214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Osnaživanje osoba s odobrenom međunarodnom zaštitom i članova njihovih obitelji u procesu osamostaljenja i neovisnosti za uspješnu integraciju u hrvatsko društvo</a:t>
          </a:r>
          <a:endParaRPr lang="hr-HR" sz="12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649" y="783955"/>
        <a:ext cx="2106515" cy="2153214"/>
      </dsp:txXfrm>
    </dsp:sp>
    <dsp:sp modelId="{034D0996-5863-4741-B0C2-6E3663F11A5B}">
      <dsp:nvSpPr>
        <dsp:cNvPr id="0" name=""/>
        <dsp:cNvSpPr/>
      </dsp:nvSpPr>
      <dsp:spPr>
        <a:xfrm>
          <a:off x="2384586" y="432222"/>
          <a:ext cx="7357427" cy="111775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7444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Aktivnosti</a:t>
          </a:r>
          <a:endParaRPr lang="hr-HR" sz="19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4586" y="711662"/>
        <a:ext cx="7077988" cy="558879"/>
      </dsp:txXfrm>
    </dsp:sp>
    <dsp:sp modelId="{5082210B-D8D4-46A2-A78B-3B6D0E0AC954}">
      <dsp:nvSpPr>
        <dsp:cNvPr id="0" name=""/>
        <dsp:cNvSpPr/>
      </dsp:nvSpPr>
      <dsp:spPr>
        <a:xfrm>
          <a:off x="2572013" y="1102999"/>
          <a:ext cx="2363870" cy="2643091"/>
        </a:xfrm>
        <a:prstGeom prst="rect">
          <a:avLst/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5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Individualne potrebe osoba s odobrenom MZ, zajedničke sportske, obrazovne, kulturne, umjetničke i druge aktivnosti lokalnog stanovništva i osoba s odobrenom MZ kao novih sugrađana, javna događanja za senzibiliziranje lokalne zajednice vezano uz integraciju, edukativne radionice za djelatnike javnih službi i predstavnike medija</a:t>
          </a:r>
          <a:endParaRPr lang="hr-HR" sz="125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2013" y="1102999"/>
        <a:ext cx="2363870" cy="2643091"/>
      </dsp:txXfrm>
    </dsp:sp>
    <dsp:sp modelId="{714954B1-B36E-4DB7-B3A9-1DA994D96087}">
      <dsp:nvSpPr>
        <dsp:cNvPr id="0" name=""/>
        <dsp:cNvSpPr/>
      </dsp:nvSpPr>
      <dsp:spPr>
        <a:xfrm>
          <a:off x="4955495" y="835468"/>
          <a:ext cx="4961430" cy="111775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7444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Vrijednost natječaja </a:t>
          </a:r>
          <a:endParaRPr lang="hr-HR" sz="19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55495" y="1114908"/>
        <a:ext cx="4681991" cy="558879"/>
      </dsp:txXfrm>
    </dsp:sp>
    <dsp:sp modelId="{7919F296-394A-4AAF-80B4-F49BF50B7A4D}">
      <dsp:nvSpPr>
        <dsp:cNvPr id="0" name=""/>
        <dsp:cNvSpPr/>
      </dsp:nvSpPr>
      <dsp:spPr>
        <a:xfrm>
          <a:off x="5359276" y="1489875"/>
          <a:ext cx="2685261" cy="1951116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1.600.000,00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Planira se financiranje jednog projekta </a:t>
          </a:r>
          <a:endParaRPr lang="hr-HR" sz="19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59276" y="1489875"/>
        <a:ext cx="2685261" cy="19511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A83BA-3E2E-4AE9-A7A0-206CE86967A6}">
      <dsp:nvSpPr>
        <dsp:cNvPr id="0" name=""/>
        <dsp:cNvSpPr/>
      </dsp:nvSpPr>
      <dsp:spPr>
        <a:xfrm>
          <a:off x="495767" y="40041"/>
          <a:ext cx="8781538" cy="1073977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554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Trajanje projekta </a:t>
          </a:r>
          <a:endParaRPr lang="hr-HR" sz="19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5767" y="308535"/>
        <a:ext cx="8513044" cy="536989"/>
      </dsp:txXfrm>
    </dsp:sp>
    <dsp:sp modelId="{06E33825-5BFE-4D9A-91E9-FD71381168D1}">
      <dsp:nvSpPr>
        <dsp:cNvPr id="0" name=""/>
        <dsp:cNvSpPr/>
      </dsp:nvSpPr>
      <dsp:spPr>
        <a:xfrm>
          <a:off x="565540" y="713033"/>
          <a:ext cx="1965226" cy="2008792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b="1" kern="1200" dirty="0" smtClean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36 mjeseci</a:t>
          </a:r>
          <a:endParaRPr lang="hr-HR" sz="24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5540" y="713033"/>
        <a:ext cx="1965226" cy="2008792"/>
      </dsp:txXfrm>
    </dsp:sp>
    <dsp:sp modelId="{034D0996-5863-4741-B0C2-6E3663F11A5B}">
      <dsp:nvSpPr>
        <dsp:cNvPr id="0" name=""/>
        <dsp:cNvSpPr/>
      </dsp:nvSpPr>
      <dsp:spPr>
        <a:xfrm>
          <a:off x="2557223" y="403232"/>
          <a:ext cx="6863945" cy="104278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554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Lokacija provedbe</a:t>
          </a:r>
          <a:endParaRPr lang="hr-HR" sz="19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57223" y="663929"/>
        <a:ext cx="6603248" cy="521393"/>
      </dsp:txXfrm>
    </dsp:sp>
    <dsp:sp modelId="{5082210B-D8D4-46A2-A78B-3B6D0E0AC954}">
      <dsp:nvSpPr>
        <dsp:cNvPr id="0" name=""/>
        <dsp:cNvSpPr/>
      </dsp:nvSpPr>
      <dsp:spPr>
        <a:xfrm>
          <a:off x="2732079" y="1029018"/>
          <a:ext cx="2205319" cy="2465812"/>
        </a:xfrm>
        <a:prstGeom prst="rect">
          <a:avLst/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Područje Rebublike Hrvatske, odnosno općine i gradovi u kojima su nastanjene osobe s odobrenom međunarodnom zaštitom i članovi njihovih obitelji s odobrenim privremenim boravkom</a:t>
          </a:r>
          <a:endParaRPr lang="hr-HR" sz="15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2079" y="1029018"/>
        <a:ext cx="2205319" cy="2465812"/>
      </dsp:txXfrm>
    </dsp:sp>
    <dsp:sp modelId="{714954B1-B36E-4DB7-B3A9-1DA994D96087}">
      <dsp:nvSpPr>
        <dsp:cNvPr id="0" name=""/>
        <dsp:cNvSpPr/>
      </dsp:nvSpPr>
      <dsp:spPr>
        <a:xfrm>
          <a:off x="5002147" y="696540"/>
          <a:ext cx="4451285" cy="104278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554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Ostalo </a:t>
          </a:r>
          <a:endParaRPr lang="hr-HR" sz="19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2147" y="957237"/>
        <a:ext cx="4190588" cy="521393"/>
      </dsp:txXfrm>
    </dsp:sp>
    <dsp:sp modelId="{7919F296-394A-4AAF-80B4-F49BF50B7A4D}">
      <dsp:nvSpPr>
        <dsp:cNvPr id="0" name=""/>
        <dsp:cNvSpPr/>
      </dsp:nvSpPr>
      <dsp:spPr>
        <a:xfrm>
          <a:off x="5154027" y="1335650"/>
          <a:ext cx="2505154" cy="1820250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Projekt se može prijaviti u partnerstvu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Partneri mogu biti udruge odnosno organizacije civilnog društva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Projekt mora biti besplatan za korisnike.</a:t>
          </a:r>
          <a:endParaRPr lang="hr-HR" sz="2100" kern="1200" dirty="0" smtClean="0"/>
        </a:p>
      </dsp:txBody>
      <dsp:txXfrm>
        <a:off x="5154027" y="1335650"/>
        <a:ext cx="2505154" cy="18202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4A8F8-DF41-475A-8C03-AB5B777A8BAC}">
      <dsp:nvSpPr>
        <dsp:cNvPr id="0" name=""/>
        <dsp:cNvSpPr/>
      </dsp:nvSpPr>
      <dsp:spPr>
        <a:xfrm>
          <a:off x="0" y="0"/>
          <a:ext cx="7703086" cy="1121954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81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Prihvatljivi prijavitelj</a:t>
          </a:r>
          <a:endParaRPr lang="hr-HR" sz="21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0489"/>
        <a:ext cx="7422598" cy="560977"/>
      </dsp:txXfrm>
    </dsp:sp>
    <dsp:sp modelId="{85A188D0-B212-45D3-84FB-82939B232F4F}">
      <dsp:nvSpPr>
        <dsp:cNvPr id="0" name=""/>
        <dsp:cNvSpPr/>
      </dsp:nvSpPr>
      <dsp:spPr>
        <a:xfrm>
          <a:off x="93655" y="722784"/>
          <a:ext cx="3558826" cy="2820324"/>
        </a:xfrm>
        <a:prstGeom prst="rect">
          <a:avLst/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Prihvatljivim prijaviteljem se, uz inače propisane uvjete temeljem Uredbe o kriterijima, mjerilima i postupcima financiranja i ugovaranja projekata od interesa za opće dobro koje provode udruge smatraju udruge koje imaju kapacitet i iskustvo u provedbi ovakvih i sličnih projekata, iskustvo u radu s osobama s odobrenom MZ te su svojim statutom opredijeljene za obavljanje djelatnosti i aktivnosti koje su predmet financiranja</a:t>
          </a:r>
          <a:endParaRPr lang="hr-HR" sz="1400" b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655" y="722784"/>
        <a:ext cx="3558826" cy="2820324"/>
      </dsp:txXfrm>
    </dsp:sp>
    <dsp:sp modelId="{2C58AE3F-94FC-49C4-8E8F-899C20E4ED28}">
      <dsp:nvSpPr>
        <dsp:cNvPr id="0" name=""/>
        <dsp:cNvSpPr/>
      </dsp:nvSpPr>
      <dsp:spPr>
        <a:xfrm>
          <a:off x="3726412" y="398800"/>
          <a:ext cx="4144260" cy="1121954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81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Cilj </a:t>
          </a:r>
          <a:endParaRPr lang="hr-HR" sz="21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26412" y="679289"/>
        <a:ext cx="3863772" cy="560977"/>
      </dsp:txXfrm>
    </dsp:sp>
    <dsp:sp modelId="{2335C927-9E67-45CF-8B49-A82D63BAC46E}">
      <dsp:nvSpPr>
        <dsp:cNvPr id="0" name=""/>
        <dsp:cNvSpPr/>
      </dsp:nvSpPr>
      <dsp:spPr>
        <a:xfrm>
          <a:off x="3798180" y="1125456"/>
          <a:ext cx="3558826" cy="2504261"/>
        </a:xfrm>
        <a:prstGeom prst="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Cilj projekta je da se kroz podršku pri uključivanju osoba s odobrenom MZ u hrvatsko društvo omogući njihovo uspješno osamostaljivanje i integracija. Integracija je dvosmjeran postupak u kojem se osigurava podrška i pomoć, ali njen uspjeh ovisi i zahtijeva uključivanje i aktivno sudjelovanje osoba s odobrenom MZ.  Mi kao društvo i same osobe koje se integriraju u društvo daju svoj doprinos u stvaranju inkluzivnog okruženja.</a:t>
          </a:r>
          <a:endParaRPr lang="hr-HR" sz="2100" kern="1200" dirty="0" smtClean="0"/>
        </a:p>
      </dsp:txBody>
      <dsp:txXfrm>
        <a:off x="3798180" y="1125456"/>
        <a:ext cx="3558826" cy="2504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6CC3E-7A4A-4638-8F30-0F81D28FE6C1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C807-97B1-4255-A936-C97C17BCC5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382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54A-9DF9-444E-ABAE-383E72E5776B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39CC-2E9A-4EAC-84C2-C25CC84598D3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E26E-CA05-4D81-9E7B-7150FA93EBCB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ADE8-EC2C-4D21-9134-65B76EB7FBB2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C266-3AF9-488B-8FE9-B0E49564D852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3167-C136-4B1E-BAF0-0CFD76262A7E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810F-4F8C-499D-B787-B642F108CBA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A99C-B06D-4EEC-9EDA-51BB5A452750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AC0E-DDC9-4A28-B591-92314088D603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A3A2-41D2-4743-B8C4-DD8E26782D46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1F9C-8464-4607-A0B3-376AF768A8DD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9E89-1494-47E0-8B6D-3E088549444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0D3-1FA2-474B-AEC2-0E014F7B79F4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6A5-A487-4B22-8635-A2820D3218C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25CBF-4CE5-4E99-B779-9719A5641A4F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544F-33A3-4205-84DB-6F993C0AB406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" name="click.wav"/>
          </p:stSnd>
        </p:sndAc>
      </p:transition>
    </mc:Choice>
    <mc:Fallback>
      <p:transition spd="slow">
        <p:wipe dir="r"/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D0FD5-2F5A-4C50-BD7A-CCD72B04FF61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Info dani                            26. ožujka 2024.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18" name="click.wav"/>
          </p:stSnd>
        </p:sndAc>
      </p:transition>
    </mc:Choice>
    <mc:Fallback>
      <p:transition spd="slow">
        <p:wipe dir="r"/>
        <p:sndAc>
          <p:stSnd>
            <p:snd r:embed="rId18" name="click.wav"/>
          </p:stSnd>
        </p:sndAc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Javni natječaj za financiranje projekta u području pružanja podrške pri uključivanju osoba s odobrenom međunarodnom zaštitom u hrvatsko </a:t>
            </a:r>
            <a:r>
              <a:rPr lang="hr-HR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društvo</a:t>
            </a:r>
            <a:endParaRPr lang="hr-HR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Zrinka Mikolić                                                Ministarstvo unutarnjih poslova</a:t>
            </a:r>
            <a:endParaRPr lang="hr-HR" sz="2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89154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    </a:t>
            </a:r>
            <a:r>
              <a:rPr lang="hr-H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 ožujka 2024.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143" y="337096"/>
            <a:ext cx="1608541" cy="106807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64" y="444637"/>
            <a:ext cx="1445458" cy="96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1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697" y="181401"/>
            <a:ext cx="1609483" cy="107298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81317" y="1101213"/>
            <a:ext cx="9823296" cy="1297857"/>
          </a:xfrm>
        </p:spPr>
        <p:txBody>
          <a:bodyPr>
            <a:normAutofit/>
          </a:bodyPr>
          <a:lstStyle/>
          <a:p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Javni natječaj za financiranje projekta u području pružanja podrške pri uključivanju osoba s odobrenom međunarodnom zaštitom u hrvatsko društvo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13773"/>
              </p:ext>
            </p:extLst>
          </p:nvPr>
        </p:nvGraphicFramePr>
        <p:xfrm>
          <a:off x="1587676" y="2300748"/>
          <a:ext cx="9916936" cy="374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587676" y="6135808"/>
            <a:ext cx="10270027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799" y="291139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1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2589213" y="1263858"/>
            <a:ext cx="8915399" cy="1187383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Javni natječaj za financiranje projekta u području pružanja podrške pri uključivanju osoba s odobrenom međunarodnom zaštitom u hrvatsko društvo</a:t>
            </a:r>
          </a:p>
        </p:txBody>
      </p:sp>
      <p:graphicFrame>
        <p:nvGraphicFramePr>
          <p:cNvPr id="11" name="Dijagram 10"/>
          <p:cNvGraphicFramePr/>
          <p:nvPr>
            <p:extLst>
              <p:ext uri="{D42A27DB-BD31-4B8C-83A1-F6EECF244321}">
                <p14:modId xmlns:p14="http://schemas.microsoft.com/office/powerpoint/2010/main" val="1333345406"/>
              </p:ext>
            </p:extLst>
          </p:nvPr>
        </p:nvGraphicFramePr>
        <p:xfrm>
          <a:off x="2589213" y="2451241"/>
          <a:ext cx="8915399" cy="358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9023668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45396" y="190869"/>
            <a:ext cx="1609483" cy="107298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4732" y="190869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716494" y="624110"/>
            <a:ext cx="2372366" cy="1280890"/>
          </a:xfrm>
        </p:spPr>
        <p:txBody>
          <a:bodyPr/>
          <a:lstStyle/>
          <a:p>
            <a:pPr algn="ctr"/>
            <a:endParaRPr lang="hr-HR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sz="3600" b="1" dirty="0" smtClean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b="1" i="1" dirty="0" smtClean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b="1" i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b="1" i="1" dirty="0" smtClean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b="1" i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hr-HR" sz="36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Hvala </a:t>
            </a:r>
            <a:r>
              <a:rPr lang="hr-HR" sz="36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na </a:t>
            </a:r>
            <a:r>
              <a:rPr lang="hr-HR" sz="36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pažnji</a:t>
            </a:r>
          </a:p>
          <a:p>
            <a:pPr marL="0" indent="0" algn="ctr">
              <a:buNone/>
            </a:pPr>
            <a:endParaRPr lang="hr-HR" i="1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89154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 </a:t>
            </a:r>
            <a:r>
              <a:rPr lang="hr-HR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26. ožujka 2024.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4368" y="191566"/>
            <a:ext cx="1609483" cy="107298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632" y="301304"/>
            <a:ext cx="1444877" cy="9632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6352" y="2720998"/>
            <a:ext cx="1728311" cy="1595364"/>
          </a:xfrm>
          <a:prstGeom prst="rect">
            <a:avLst/>
          </a:prstGeom>
          <a:noFill/>
          <a:effectLst>
            <a:glow rad="469900">
              <a:schemeClr val="accent1">
                <a:alpha val="22000"/>
              </a:schemeClr>
            </a:glow>
            <a:outerShdw blurRad="50800" dist="50800" dir="5400000" sx="84000" sy="84000" algn="ctr" rotWithShape="0">
              <a:srgbClr val="000000">
                <a:alpha val="68000"/>
              </a:srgbClr>
            </a:outerShdw>
          </a:effectLst>
          <a:scene3d>
            <a:camera prst="orthographicFront"/>
            <a:lightRig rig="morning" dir="t"/>
          </a:scene3d>
          <a:sp3d contourW="12700">
            <a:bevelT w="165100" prst="coolSlant"/>
            <a:bevelB w="101600" prst="riblet"/>
            <a:contourClr>
              <a:schemeClr val="accent5">
                <a:lumMod val="60000"/>
                <a:lumOff val="4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382508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13" y="308205"/>
            <a:ext cx="1444877" cy="963251"/>
          </a:xfrm>
          <a:prstGeom prst="rect">
            <a:avLst/>
          </a:prstGeom>
        </p:spPr>
      </p:pic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3263747715"/>
              </p:ext>
            </p:extLst>
          </p:nvPr>
        </p:nvGraphicFramePr>
        <p:xfrm>
          <a:off x="1553497" y="1386349"/>
          <a:ext cx="10107561" cy="452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631690" y="6135808"/>
            <a:ext cx="10029368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94200" y="198467"/>
            <a:ext cx="1609483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30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45" y="249211"/>
            <a:ext cx="1444877" cy="963251"/>
          </a:xfrm>
          <a:prstGeom prst="rect">
            <a:avLst/>
          </a:prstGeom>
        </p:spPr>
      </p:pic>
      <p:graphicFrame>
        <p:nvGraphicFramePr>
          <p:cNvPr id="11" name="Dijagram 10"/>
          <p:cNvGraphicFramePr/>
          <p:nvPr>
            <p:extLst>
              <p:ext uri="{D42A27DB-BD31-4B8C-83A1-F6EECF244321}">
                <p14:modId xmlns:p14="http://schemas.microsoft.com/office/powerpoint/2010/main" val="3292158099"/>
              </p:ext>
            </p:extLst>
          </p:nvPr>
        </p:nvGraphicFramePr>
        <p:xfrm>
          <a:off x="1730477" y="1327356"/>
          <a:ext cx="9774135" cy="183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jagram 11"/>
          <p:cNvGraphicFramePr/>
          <p:nvPr>
            <p:extLst>
              <p:ext uri="{D42A27DB-BD31-4B8C-83A1-F6EECF244321}">
                <p14:modId xmlns:p14="http://schemas.microsoft.com/office/powerpoint/2010/main" val="643277841"/>
              </p:ext>
            </p:extLst>
          </p:nvPr>
        </p:nvGraphicFramePr>
        <p:xfrm>
          <a:off x="1730477" y="3280881"/>
          <a:ext cx="9774135" cy="262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641522" y="6135808"/>
            <a:ext cx="10226013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64704" y="139473"/>
            <a:ext cx="1609483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1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113905" y="1504604"/>
            <a:ext cx="10390708" cy="3658641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 za azil, migracije i integraciju – </a:t>
            </a:r>
            <a:r>
              <a:rPr lang="pl-PL" sz="4000" b="1" dirty="0" err="1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Asylum</a:t>
            </a:r>
            <a:r>
              <a:rPr lang="pl-PL" sz="4000" b="1" dirty="0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Migration and Integration fund – AMIF </a:t>
            </a:r>
            <a:r>
              <a:rPr lang="pl-PL" sz="3600" b="1" dirty="0" smtClean="0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700" b="1" dirty="0">
                <a:solidFill>
                  <a:srgbClr val="E3EACF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100" b="1" dirty="0" smtClean="0">
                <a:solidFill>
                  <a:srgbClr val="E3EACF">
                    <a:lumMod val="25000"/>
                  </a:srgbClr>
                </a:solidFill>
              </a:rPr>
              <a:t>Uspostavljen </a:t>
            </a:r>
            <a:r>
              <a:rPr lang="pl-PL" sz="3100" b="1" dirty="0">
                <a:solidFill>
                  <a:srgbClr val="E3EACF">
                    <a:lumMod val="25000"/>
                  </a:srgbClr>
                </a:solidFill>
              </a:rPr>
              <a:t>je Uredbom o uspostavi Fonda za azil, migracije i integraciju od 7. srpnja 2021. godine</a:t>
            </a:r>
            <a:br>
              <a:rPr lang="pl-PL" sz="3100" b="1" dirty="0">
                <a:solidFill>
                  <a:srgbClr val="E3EACF">
                    <a:lumMod val="25000"/>
                  </a:srgbClr>
                </a:solidFill>
              </a:rPr>
            </a:br>
            <a:r>
              <a:rPr lang="pl-PL" sz="3100" b="1" dirty="0">
                <a:solidFill>
                  <a:srgbClr val="E3EACF">
                    <a:lumMod val="25000"/>
                  </a:srgbClr>
                </a:solidFill>
              </a:rPr>
              <a:t/>
            </a:r>
            <a:br>
              <a:rPr lang="pl-PL" sz="3100" b="1" dirty="0">
                <a:solidFill>
                  <a:srgbClr val="E3EACF">
                    <a:lumMod val="25000"/>
                  </a:srgbClr>
                </a:solidFill>
              </a:rPr>
            </a:br>
            <a:endParaRPr lang="hr-H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9056919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</a:t>
            </a:r>
            <a:r>
              <a:rPr lang="hr-H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hr-H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26. ožujka 2024.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014" y="342635"/>
            <a:ext cx="1609483" cy="107298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6" y="452373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6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2589212" y="1487979"/>
            <a:ext cx="8915399" cy="61412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 politike fonda 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je:</a:t>
            </a:r>
            <a:endParaRPr lang="hr-HR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Dijagram 9"/>
          <p:cNvGraphicFramePr/>
          <p:nvPr>
            <p:extLst>
              <p:ext uri="{D42A27DB-BD31-4B8C-83A1-F6EECF244321}">
                <p14:modId xmlns:p14="http://schemas.microsoft.com/office/powerpoint/2010/main" val="3973290447"/>
              </p:ext>
            </p:extLst>
          </p:nvPr>
        </p:nvGraphicFramePr>
        <p:xfrm>
          <a:off x="2589212" y="2011681"/>
          <a:ext cx="8915399" cy="3990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9115108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   </a:t>
            </a:r>
            <a:r>
              <a:rPr lang="hr-H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26. ožujka 2024.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03585" y="153139"/>
            <a:ext cx="1609483" cy="107298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859" y="262877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70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800">
              <a:srgbClr val="FEFEFD"/>
            </a:gs>
            <a:gs pos="47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1405468"/>
            <a:ext cx="8915399" cy="1159932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okviru AMIF-a, Republika Hrvatska ima na </a:t>
            </a: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raspolaganju                     47.316.335,00 EUR</a:t>
            </a:r>
            <a:b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v-S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 sredstva mogu se koristiti kroz četiri Specifična cilja</a:t>
            </a:r>
            <a:endParaRPr lang="hr-HR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4141353863"/>
              </p:ext>
            </p:extLst>
          </p:nvPr>
        </p:nvGraphicFramePr>
        <p:xfrm>
          <a:off x="2589213" y="2723637"/>
          <a:ext cx="8915399" cy="3180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913084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78647" y="174243"/>
            <a:ext cx="1609483" cy="107298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488" y="283981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6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1421476"/>
            <a:ext cx="8911687" cy="1313411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Tijekom </a:t>
            </a: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prethodnog Višegodišnjeg financijskog okvira 2014. – 2020. iz AMIF-a financirane su aktivnosti koje se odnose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na:</a:t>
            </a:r>
            <a:endPara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190812"/>
              </p:ext>
            </p:extLst>
          </p:nvPr>
        </p:nvGraphicFramePr>
        <p:xfrm>
          <a:off x="1857692" y="2668385"/>
          <a:ext cx="9646920" cy="3342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857692" y="6135808"/>
            <a:ext cx="988819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8311" y="261527"/>
            <a:ext cx="1609483" cy="107298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546" y="301304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4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697" y="181401"/>
            <a:ext cx="1609483" cy="107298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81317" y="1101213"/>
            <a:ext cx="9823296" cy="1297857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Javni natječaj za financiranje projekta u području pružanja podrške pri uključivanju osoba s odobrenom međunarodnom zaštitom u hrvatsko </a:t>
            </a: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društvo</a:t>
            </a:r>
            <a:endParaRPr lang="hr-HR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956437"/>
              </p:ext>
            </p:extLst>
          </p:nvPr>
        </p:nvGraphicFramePr>
        <p:xfrm>
          <a:off x="1587676" y="2300748"/>
          <a:ext cx="9916936" cy="374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681318" y="6135808"/>
            <a:ext cx="10176386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799" y="291139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8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697" y="181401"/>
            <a:ext cx="1609483" cy="107298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81317" y="1101213"/>
            <a:ext cx="9823296" cy="1658612"/>
          </a:xfrm>
        </p:spPr>
        <p:txBody>
          <a:bodyPr>
            <a:normAutofit fontScale="90000"/>
          </a:bodyPr>
          <a:lstStyle/>
          <a:p>
            <a:pPr lvl="0"/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Javni natječaj za financiranje projekta u području pružanja podrške pri uključivanju osoba s odobrenom međunarodnom zaštitom u hrvatsko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društvo</a:t>
            </a:r>
            <a:b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r-H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 </a:t>
            </a:r>
            <a:r>
              <a:rPr lang="hr-HR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na mrežnim stranicama Uprave za europske poslove, međunarodne odnose i fondove EU </a:t>
            </a:r>
            <a:r>
              <a:rPr lang="hr-H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21.3.2024</a:t>
            </a:r>
            <a:r>
              <a:rPr lang="hr-HR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hr-H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rokom prijave do </a:t>
            </a:r>
            <a:r>
              <a:rPr lang="hr-HR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22.4.2024.</a:t>
            </a:r>
            <a:br>
              <a:rPr lang="hr-HR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124629"/>
              </p:ext>
            </p:extLst>
          </p:nvPr>
        </p:nvGraphicFramePr>
        <p:xfrm>
          <a:off x="1529487" y="2759825"/>
          <a:ext cx="9916936" cy="3494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681318" y="6135808"/>
            <a:ext cx="10176386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dani                      </a:t>
            </a:r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26. ožujka 2024.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799" y="291139"/>
            <a:ext cx="1444877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3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  <p:sndAc>
          <p:stSnd>
            <p:snd r:embed="rId2" name="click.wav"/>
          </p:stSnd>
        </p:sndAc>
      </p:transition>
    </mc:Choice>
    <mc:Fallback>
      <p:transition spd="slow">
        <p:wipe dir="r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1635</TotalTime>
  <Words>861</Words>
  <Application>Microsoft Office PowerPoint</Application>
  <PresentationFormat>Široki zaslon</PresentationFormat>
  <Paragraphs>80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Pramen</vt:lpstr>
      <vt:lpstr>Javni natječaj za financiranje projekta u području pružanja podrške pri uključivanju osoba s odobrenom međunarodnom zaštitom u hrvatsko društvo</vt:lpstr>
      <vt:lpstr>PowerPoint prezentacija</vt:lpstr>
      <vt:lpstr>PowerPoint prezentacija</vt:lpstr>
      <vt:lpstr>              Fond za azil, migracije i integraciju – Asylum, Migration and Integration fund – AMIF   Uspostavljen je Uredbom o uspostavi Fonda za azil, migracije i integraciju od 7. srpnja 2021. godine  </vt:lpstr>
      <vt:lpstr>Cilj politike fonda je:</vt:lpstr>
      <vt:lpstr>- u okviru AMIF-a, Republika Hrvatska ima na raspolaganju                     47.316.335,00 EUR - ova sredstva mogu se koristiti kroz četiri Specifična cilja</vt:lpstr>
      <vt:lpstr>Tijekom prethodnog Višegodišnjeg financijskog okvira 2014. – 2020. iz AMIF-a financirane su aktivnosti koje se odnose na:</vt:lpstr>
      <vt:lpstr>Javni natječaj za financiranje projekta u području pružanja podrške pri uključivanju osoba s odobrenom međunarodnom zaštitom u hrvatsko društvo</vt:lpstr>
      <vt:lpstr>Javni natječaj za financiranje projekta u području pružanja podrške pri uključivanju osoba s odobrenom međunarodnom zaštitom u hrvatsko društvo  objavljen je na mrežnim stranicama Uprave za europske poslove, međunarodne odnose i fondove EU  21.3.2024. s rokom prijave do 22.4.2024. </vt:lpstr>
      <vt:lpstr>Javni natječaj za financiranje projekta u području pružanja podrške pri uključivanju osoba s odobrenom međunarodnom zaštitom u hrvatsko društvo</vt:lpstr>
      <vt:lpstr>Javni natječaj za financiranje projekta u području pružanja podrške pri uključivanju osoba s odobrenom međunarodnom zaštitom u hrvatsko društvo</vt:lpstr>
      <vt:lpstr>PowerPoint prezentacija</vt:lpstr>
    </vt:vector>
  </TitlesOfParts>
  <Company>MUP 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UT</dc:creator>
  <cp:lastModifiedBy>UT</cp:lastModifiedBy>
  <cp:revision>99</cp:revision>
  <dcterms:created xsi:type="dcterms:W3CDTF">2024-03-21T09:45:21Z</dcterms:created>
  <dcterms:modified xsi:type="dcterms:W3CDTF">2024-03-22T13:00:23Z</dcterms:modified>
</cp:coreProperties>
</file>